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9"/>
  </p:notesMasterIdLst>
  <p:handoutMasterIdLst>
    <p:handoutMasterId r:id="rId10"/>
  </p:handoutMasterIdLst>
  <p:sldIdLst>
    <p:sldId id="256" r:id="rId2"/>
    <p:sldId id="257" r:id="rId3"/>
    <p:sldId id="258" r:id="rId4"/>
    <p:sldId id="259" r:id="rId5"/>
    <p:sldId id="260" r:id="rId6"/>
    <p:sldId id="261" r:id="rId7"/>
    <p:sldId id="262" r:id="rId8"/>
  </p:sldIdLst>
  <p:sldSz cx="12188825" cy="6858000"/>
  <p:notesSz cx="6950075" cy="9236075"/>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3839" userDrawn="1">
          <p15:clr>
            <a:srgbClr val="A4A3A4"/>
          </p15:clr>
        </p15:guide>
        <p15:guide id="9" pos="7055" userDrawn="1">
          <p15:clr>
            <a:srgbClr val="A4A3A4"/>
          </p15:clr>
        </p15:guide>
        <p15:guide id="10" orient="horz" pos="2184" userDrawn="1">
          <p15:clr>
            <a:srgbClr val="C35EA4"/>
          </p15:clr>
        </p15:guide>
        <p15:guide id="12" pos="575"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0E0"/>
    <a:srgbClr val="4F3C05"/>
    <a:srgbClr val="E51D33"/>
    <a:srgbClr val="DAA600"/>
    <a:srgbClr val="B686DA"/>
    <a:srgbClr val="FFA7A7"/>
    <a:srgbClr val="F2A36E"/>
    <a:srgbClr val="5781C1"/>
    <a:srgbClr val="F7F7F7"/>
    <a:srgbClr val="729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68" autoAdjust="0"/>
    <p:restoredTop sz="96327" autoAdjust="0"/>
  </p:normalViewPr>
  <p:slideViewPr>
    <p:cSldViewPr snapToGrid="0" showGuides="1">
      <p:cViewPr varScale="1">
        <p:scale>
          <a:sx n="109" d="100"/>
          <a:sy n="109" d="100"/>
        </p:scale>
        <p:origin x="216" y="600"/>
      </p:cViewPr>
      <p:guideLst>
        <p:guide pos="3839"/>
        <p:guide pos="7055"/>
        <p:guide orient="horz" pos="2184"/>
        <p:guide pos="575"/>
      </p:guideLst>
    </p:cSldViewPr>
  </p:slideViewPr>
  <p:outlineViewPr>
    <p:cViewPr>
      <p:scale>
        <a:sx n="33" d="100"/>
        <a:sy n="33" d="100"/>
      </p:scale>
      <p:origin x="0" y="0"/>
    </p:cViewPr>
  </p:outlineViewPr>
  <p:notesTextViewPr>
    <p:cViewPr>
      <p:scale>
        <a:sx n="3" d="2"/>
        <a:sy n="3" d="2"/>
      </p:scale>
      <p:origin x="0" y="0"/>
    </p:cViewPr>
  </p:notesTextViewPr>
  <p:sorterViewPr>
    <p:cViewPr>
      <p:scale>
        <a:sx n="52" d="100"/>
        <a:sy n="52" d="100"/>
      </p:scale>
      <p:origin x="0" y="0"/>
    </p:cViewPr>
  </p:sorterViewPr>
  <p:notesViewPr>
    <p:cSldViewPr snapToGrid="0" showGuides="1">
      <p:cViewPr varScale="1">
        <p:scale>
          <a:sx n="71" d="100"/>
          <a:sy n="71" d="100"/>
        </p:scale>
        <p:origin x="2904" y="6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njamingoodwin/Downloads/case_study_2_-_report_to_story%20(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Channel vs Front Office Reachability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In person</c:v>
                </c:pt>
              </c:strCache>
            </c:strRef>
          </c:tx>
          <c:spPr>
            <a:solidFill>
              <a:schemeClr val="accent1"/>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1499</c:v>
                </c:pt>
                <c:pt idx="1">
                  <c:v>2008</c:v>
                </c:pt>
                <c:pt idx="2">
                  <c:v>1710</c:v>
                </c:pt>
                <c:pt idx="3">
                  <c:v>1904</c:v>
                </c:pt>
                <c:pt idx="4">
                  <c:v>1849</c:v>
                </c:pt>
                <c:pt idx="5">
                  <c:v>1734</c:v>
                </c:pt>
                <c:pt idx="6">
                  <c:v>1719</c:v>
                </c:pt>
                <c:pt idx="7">
                  <c:v>1645</c:v>
                </c:pt>
                <c:pt idx="8">
                  <c:v>1608</c:v>
                </c:pt>
                <c:pt idx="9">
                  <c:v>1511</c:v>
                </c:pt>
                <c:pt idx="10">
                  <c:v>1423</c:v>
                </c:pt>
                <c:pt idx="11">
                  <c:v>1395</c:v>
                </c:pt>
              </c:numCache>
            </c:numRef>
          </c:val>
          <c:extLst>
            <c:ext xmlns:c16="http://schemas.microsoft.com/office/drawing/2014/chart" uri="{C3380CC4-5D6E-409C-BE32-E72D297353CC}">
              <c16:uniqueId val="{00000000-E9EC-344C-8176-767710A6EE83}"/>
            </c:ext>
          </c:extLst>
        </c:ser>
        <c:ser>
          <c:idx val="1"/>
          <c:order val="1"/>
          <c:tx>
            <c:strRef>
              <c:f>Sheet1!$D$1</c:f>
              <c:strCache>
                <c:ptCount val="1"/>
                <c:pt idx="0">
                  <c:v>E-Mail</c:v>
                </c:pt>
              </c:strCache>
            </c:strRef>
          </c:tx>
          <c:spPr>
            <a:solidFill>
              <a:schemeClr val="accent2"/>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1567</c:v>
                </c:pt>
                <c:pt idx="1">
                  <c:v>2356</c:v>
                </c:pt>
                <c:pt idx="2">
                  <c:v>2006</c:v>
                </c:pt>
                <c:pt idx="3">
                  <c:v>2134</c:v>
                </c:pt>
                <c:pt idx="4">
                  <c:v>2019</c:v>
                </c:pt>
                <c:pt idx="5">
                  <c:v>2234</c:v>
                </c:pt>
                <c:pt idx="6">
                  <c:v>2765</c:v>
                </c:pt>
                <c:pt idx="7">
                  <c:v>2434</c:v>
                </c:pt>
                <c:pt idx="8">
                  <c:v>2309</c:v>
                </c:pt>
                <c:pt idx="9">
                  <c:v>2009</c:v>
                </c:pt>
                <c:pt idx="10">
                  <c:v>2309</c:v>
                </c:pt>
                <c:pt idx="11">
                  <c:v>2249</c:v>
                </c:pt>
              </c:numCache>
            </c:numRef>
          </c:val>
          <c:extLst>
            <c:ext xmlns:c16="http://schemas.microsoft.com/office/drawing/2014/chart" uri="{C3380CC4-5D6E-409C-BE32-E72D297353CC}">
              <c16:uniqueId val="{00000001-E9EC-344C-8176-767710A6EE83}"/>
            </c:ext>
          </c:extLst>
        </c:ser>
        <c:ser>
          <c:idx val="2"/>
          <c:order val="2"/>
          <c:tx>
            <c:strRef>
              <c:f>Sheet1!$E$1</c:f>
              <c:strCache>
                <c:ptCount val="1"/>
                <c:pt idx="0">
                  <c:v>Telephone Call</c:v>
                </c:pt>
              </c:strCache>
            </c:strRef>
          </c:tx>
          <c:spPr>
            <a:solidFill>
              <a:schemeClr val="accent3"/>
            </a:solidFill>
            <a:ln>
              <a:noFill/>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1801</c:v>
                </c:pt>
                <c:pt idx="1">
                  <c:v>2503</c:v>
                </c:pt>
                <c:pt idx="2">
                  <c:v>2245</c:v>
                </c:pt>
                <c:pt idx="3">
                  <c:v>2203</c:v>
                </c:pt>
                <c:pt idx="4">
                  <c:v>2345</c:v>
                </c:pt>
                <c:pt idx="5">
                  <c:v>2198</c:v>
                </c:pt>
                <c:pt idx="6">
                  <c:v>1986</c:v>
                </c:pt>
                <c:pt idx="7">
                  <c:v>1767</c:v>
                </c:pt>
                <c:pt idx="8">
                  <c:v>1999</c:v>
                </c:pt>
                <c:pt idx="9">
                  <c:v>1576</c:v>
                </c:pt>
                <c:pt idx="10">
                  <c:v>2005</c:v>
                </c:pt>
                <c:pt idx="11">
                  <c:v>1989</c:v>
                </c:pt>
              </c:numCache>
            </c:numRef>
          </c:val>
          <c:extLst>
            <c:ext xmlns:c16="http://schemas.microsoft.com/office/drawing/2014/chart" uri="{C3380CC4-5D6E-409C-BE32-E72D297353CC}">
              <c16:uniqueId val="{00000002-E9EC-344C-8176-767710A6EE83}"/>
            </c:ext>
          </c:extLst>
        </c:ser>
        <c:dLbls>
          <c:showLegendKey val="0"/>
          <c:showVal val="0"/>
          <c:showCatName val="0"/>
          <c:showSerName val="0"/>
          <c:showPercent val="0"/>
          <c:showBubbleSize val="0"/>
        </c:dLbls>
        <c:gapWidth val="219"/>
        <c:axId val="1519307071"/>
        <c:axId val="1518361903"/>
      </c:barChart>
      <c:lineChart>
        <c:grouping val="standard"/>
        <c:varyColors val="0"/>
        <c:ser>
          <c:idx val="3"/>
          <c:order val="3"/>
          <c:tx>
            <c:strRef>
              <c:f>Sheet1!$F$1</c:f>
              <c:strCache>
                <c:ptCount val="1"/>
                <c:pt idx="0">
                  <c:v>Webform</c:v>
                </c:pt>
              </c:strCache>
            </c:strRef>
          </c:tx>
          <c:spPr>
            <a:ln w="28575" cap="rnd">
              <a:solidFill>
                <a:schemeClr val="accent4"/>
              </a:solidFill>
              <a:round/>
            </a:ln>
            <a:effectLst/>
          </c:spPr>
          <c:marker>
            <c:symbol val="none"/>
          </c:marke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Sheet1!$N$2:$N$13</c:f>
              <c:numCache>
                <c:formatCode>General</c:formatCode>
                <c:ptCount val="12"/>
                <c:pt idx="0">
                  <c:v>0.99199999999999999</c:v>
                </c:pt>
                <c:pt idx="1">
                  <c:v>0.995</c:v>
                </c:pt>
                <c:pt idx="2">
                  <c:v>0.99099999999999999</c:v>
                </c:pt>
                <c:pt idx="3">
                  <c:v>0.98899999999999999</c:v>
                </c:pt>
                <c:pt idx="4">
                  <c:v>0.98399999999999999</c:v>
                </c:pt>
                <c:pt idx="5">
                  <c:v>0.98499999999999999</c:v>
                </c:pt>
                <c:pt idx="6">
                  <c:v>0.98699999999999999</c:v>
                </c:pt>
                <c:pt idx="7">
                  <c:v>0.98899999999999999</c:v>
                </c:pt>
                <c:pt idx="8">
                  <c:v>0.98799999999999999</c:v>
                </c:pt>
                <c:pt idx="9">
                  <c:v>0.98499999999999999</c:v>
                </c:pt>
                <c:pt idx="10">
                  <c:v>0.97899999999999998</c:v>
                </c:pt>
                <c:pt idx="11">
                  <c:v>0.97099999999999997</c:v>
                </c:pt>
              </c:numCache>
            </c:numRef>
          </c:val>
          <c:smooth val="0"/>
          <c:extLst>
            <c:ext xmlns:c16="http://schemas.microsoft.com/office/drawing/2014/chart" uri="{C3380CC4-5D6E-409C-BE32-E72D297353CC}">
              <c16:uniqueId val="{00000003-E9EC-344C-8176-767710A6EE83}"/>
            </c:ext>
          </c:extLst>
        </c:ser>
        <c:dLbls>
          <c:showLegendKey val="0"/>
          <c:showVal val="0"/>
          <c:showCatName val="0"/>
          <c:showSerName val="0"/>
          <c:showPercent val="0"/>
          <c:showBubbleSize val="0"/>
        </c:dLbls>
        <c:marker val="1"/>
        <c:smooth val="0"/>
        <c:axId val="1519307071"/>
        <c:axId val="1518361903"/>
      </c:lineChart>
      <c:lineChart>
        <c:grouping val="standard"/>
        <c:varyColors val="0"/>
        <c:ser>
          <c:idx val="4"/>
          <c:order val="4"/>
          <c:tx>
            <c:strRef>
              <c:f>Sheet1!$N$1</c:f>
              <c:strCache>
                <c:ptCount val="1"/>
                <c:pt idx="0">
                  <c:v>Front Office Reachability</c:v>
                </c:pt>
              </c:strCache>
            </c:strRef>
          </c:tx>
          <c:spPr>
            <a:ln w="28575" cap="rnd">
              <a:solidFill>
                <a:schemeClr val="accent5"/>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Sheet1!$N$2:$N$13</c:f>
              <c:numCache>
                <c:formatCode>General</c:formatCode>
                <c:ptCount val="12"/>
                <c:pt idx="0">
                  <c:v>0.99199999999999999</c:v>
                </c:pt>
                <c:pt idx="1">
                  <c:v>0.995</c:v>
                </c:pt>
                <c:pt idx="2">
                  <c:v>0.99099999999999999</c:v>
                </c:pt>
                <c:pt idx="3">
                  <c:v>0.98899999999999999</c:v>
                </c:pt>
                <c:pt idx="4">
                  <c:v>0.98399999999999999</c:v>
                </c:pt>
                <c:pt idx="5">
                  <c:v>0.98499999999999999</c:v>
                </c:pt>
                <c:pt idx="6">
                  <c:v>0.98699999999999999</c:v>
                </c:pt>
                <c:pt idx="7">
                  <c:v>0.98899999999999999</c:v>
                </c:pt>
                <c:pt idx="8">
                  <c:v>0.98799999999999999</c:v>
                </c:pt>
                <c:pt idx="9">
                  <c:v>0.98499999999999999</c:v>
                </c:pt>
                <c:pt idx="10">
                  <c:v>0.97899999999999998</c:v>
                </c:pt>
                <c:pt idx="11">
                  <c:v>0.97099999999999997</c:v>
                </c:pt>
              </c:numCache>
            </c:numRef>
          </c:val>
          <c:smooth val="0"/>
          <c:extLst>
            <c:ext xmlns:c16="http://schemas.microsoft.com/office/drawing/2014/chart" uri="{C3380CC4-5D6E-409C-BE32-E72D297353CC}">
              <c16:uniqueId val="{00000004-E9EC-344C-8176-767710A6EE83}"/>
            </c:ext>
          </c:extLst>
        </c:ser>
        <c:dLbls>
          <c:showLegendKey val="0"/>
          <c:showVal val="0"/>
          <c:showCatName val="0"/>
          <c:showSerName val="0"/>
          <c:showPercent val="0"/>
          <c:showBubbleSize val="0"/>
        </c:dLbls>
        <c:marker val="1"/>
        <c:smooth val="0"/>
        <c:axId val="1021206255"/>
        <c:axId val="1108865087"/>
      </c:lineChart>
      <c:catAx>
        <c:axId val="1519307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8361903"/>
        <c:crosses val="autoZero"/>
        <c:auto val="1"/>
        <c:lblAlgn val="ctr"/>
        <c:lblOffset val="100"/>
        <c:noMultiLvlLbl val="0"/>
      </c:catAx>
      <c:valAx>
        <c:axId val="15183619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19307071"/>
        <c:crosses val="autoZero"/>
        <c:crossBetween val="between"/>
      </c:valAx>
      <c:valAx>
        <c:axId val="1108865087"/>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1206255"/>
        <c:crosses val="max"/>
        <c:crossBetween val="between"/>
      </c:valAx>
      <c:catAx>
        <c:axId val="1021206255"/>
        <c:scaling>
          <c:orientation val="minMax"/>
        </c:scaling>
        <c:delete val="1"/>
        <c:axPos val="b"/>
        <c:majorTickMark val="out"/>
        <c:minorTickMark val="none"/>
        <c:tickLblPos val="nextTo"/>
        <c:crossAx val="110886508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36" tIns="45718" rIns="91436" bIns="45718"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36768" y="1"/>
            <a:ext cx="3011699" cy="463696"/>
          </a:xfrm>
          <a:prstGeom prst="rect">
            <a:avLst/>
          </a:prstGeom>
        </p:spPr>
        <p:txBody>
          <a:bodyPr vert="horz" lIns="91436" tIns="45718" rIns="91436" bIns="45718" rtlCol="0"/>
          <a:lstStyle>
            <a:lvl1pPr algn="r">
              <a:defRPr sz="1200"/>
            </a:lvl1pPr>
          </a:lstStyle>
          <a:p>
            <a:fld id="{67F32F8B-429E-45D3-A6EF-7110C94B56DE}" type="datetimeFigureOut">
              <a:rPr lang="en-US" smtClean="0">
                <a:latin typeface="Arial" panose="020B0604020202020204" pitchFamily="34" charset="0"/>
              </a:rPr>
              <a:t>7/11/21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772380"/>
            <a:ext cx="3011699" cy="463696"/>
          </a:xfrm>
          <a:prstGeom prst="rect">
            <a:avLst/>
          </a:prstGeom>
        </p:spPr>
        <p:txBody>
          <a:bodyPr vert="horz" lIns="91436" tIns="45718" rIns="91436" bIns="45718"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36768" y="8772380"/>
            <a:ext cx="3011699" cy="463696"/>
          </a:xfrm>
          <a:prstGeom prst="rect">
            <a:avLst/>
          </a:prstGeom>
        </p:spPr>
        <p:txBody>
          <a:bodyPr vert="horz" lIns="91436" tIns="45718" rIns="91436" bIns="45718" rtlCol="0" anchor="b"/>
          <a:lstStyle>
            <a:lvl1pPr algn="r">
              <a:defRPr sz="1200"/>
            </a:lvl1pPr>
          </a:lstStyle>
          <a:p>
            <a:fld id="{D0A90A03-D856-401F-8EAD-377E18EE9FD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2663" y="290513"/>
            <a:ext cx="4984750" cy="2805112"/>
          </a:xfrm>
          <a:prstGeom prst="rect">
            <a:avLst/>
          </a:prstGeom>
          <a:noFill/>
          <a:ln w="12700">
            <a:solidFill>
              <a:prstClr val="black"/>
            </a:solidFill>
          </a:ln>
        </p:spPr>
        <p:txBody>
          <a:bodyPr vert="horz" lIns="92433" tIns="46216" rIns="92433" bIns="46216" rtlCol="0" anchor="ctr"/>
          <a:lstStyle/>
          <a:p>
            <a:endParaRPr lang="en-US" dirty="0"/>
          </a:p>
        </p:txBody>
      </p:sp>
      <p:sp>
        <p:nvSpPr>
          <p:cNvPr id="5" name="Notes Placeholder 4"/>
          <p:cNvSpPr>
            <a:spLocks noGrp="1"/>
          </p:cNvSpPr>
          <p:nvPr>
            <p:ph type="body" sz="quarter" idx="3"/>
          </p:nvPr>
        </p:nvSpPr>
        <p:spPr>
          <a:xfrm>
            <a:off x="222638" y="3238364"/>
            <a:ext cx="6504800" cy="5740537"/>
          </a:xfrm>
          <a:prstGeom prst="rect">
            <a:avLst/>
          </a:prstGeom>
        </p:spPr>
        <p:txBody>
          <a:bodyPr vert="horz" lIns="92433" tIns="46216" rIns="92433" bIns="4621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3" tIns="46216" rIns="92433" bIns="46216" rtlCol="0" anchor="b"/>
          <a:lstStyle>
            <a:lvl1pPr algn="r">
              <a:defRPr sz="1000">
                <a:latin typeface="Arial" panose="020B0604020202020204" pitchFamily="34" charset="0"/>
              </a:defRPr>
            </a:lvl1pPr>
          </a:lstStyle>
          <a:p>
            <a:fld id="{F42FCFFD-459B-4F74-BD48-8157E1337D42}" type="slidenum">
              <a:rPr lang="en-US" smtClean="0"/>
              <a:pPr/>
              <a:t>‹#›</a:t>
            </a:fld>
            <a:endParaRPr lang="en-US" dirty="0"/>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914240" rtl="0" eaLnBrk="1" latinLnBrk="0" hangingPunct="1">
      <a:defRPr sz="2400" kern="1200">
        <a:solidFill>
          <a:schemeClr val="tx1"/>
        </a:solidFill>
        <a:latin typeface="Arial" panose="020B0604020202020204" pitchFamily="34" charset="0"/>
        <a:ea typeface="+mn-ea"/>
        <a:cs typeface="+mn-cs"/>
      </a:defRPr>
    </a:lvl1pPr>
    <a:lvl2pPr marL="457120" algn="l" defTabSz="914240" rtl="0" eaLnBrk="1" latinLnBrk="0" hangingPunct="1">
      <a:defRPr sz="2400" kern="1200">
        <a:solidFill>
          <a:schemeClr val="tx1"/>
        </a:solidFill>
        <a:latin typeface="Arial" panose="020B0604020202020204" pitchFamily="34" charset="0"/>
        <a:ea typeface="+mn-ea"/>
        <a:cs typeface="+mn-cs"/>
      </a:defRPr>
    </a:lvl2pPr>
    <a:lvl3pPr marL="914240" algn="l" defTabSz="914240" rtl="0" eaLnBrk="1" latinLnBrk="0" hangingPunct="1">
      <a:defRPr sz="2400" kern="1200">
        <a:solidFill>
          <a:schemeClr val="tx1"/>
        </a:solidFill>
        <a:latin typeface="Arial" panose="020B0604020202020204" pitchFamily="34" charset="0"/>
        <a:ea typeface="+mn-ea"/>
        <a:cs typeface="+mn-cs"/>
      </a:defRPr>
    </a:lvl3pPr>
    <a:lvl4pPr marL="1371360" algn="l" defTabSz="914240" rtl="0" eaLnBrk="1" latinLnBrk="0" hangingPunct="1">
      <a:defRPr sz="2400" kern="1200">
        <a:solidFill>
          <a:schemeClr val="tx1"/>
        </a:solidFill>
        <a:latin typeface="Arial" panose="020B0604020202020204" pitchFamily="34" charset="0"/>
        <a:ea typeface="+mn-ea"/>
        <a:cs typeface="+mn-cs"/>
      </a:defRPr>
    </a:lvl4pPr>
    <a:lvl5pPr marL="1828480" algn="l" defTabSz="914240" rtl="0" eaLnBrk="1" latinLnBrk="0" hangingPunct="1">
      <a:defRPr sz="2400" kern="1200">
        <a:solidFill>
          <a:schemeClr val="tx1"/>
        </a:solidFill>
        <a:latin typeface="Arial" panose="020B0604020202020204" pitchFamily="34" charset="0"/>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0" y="1"/>
            <a:ext cx="12182943" cy="6861313"/>
            <a:chOff x="-1" y="-2"/>
            <a:chExt cx="12186116" cy="6861313"/>
          </a:xfrm>
        </p:grpSpPr>
        <p:pic>
          <p:nvPicPr>
            <p:cNvPr id="10" name="Picture 9">
              <a:extLst>
                <a:ext uri="{FF2B5EF4-FFF2-40B4-BE49-F238E27FC236}">
                  <a16:creationId xmlns:a16="http://schemas.microsoft.com/office/drawing/2014/main" id="{7512C017-81AE-BC47-B039-423D3A3E300D}"/>
                </a:ext>
              </a:extLst>
            </p:cNvPr>
            <p:cNvPicPr>
              <a:picLocks noChangeAspect="1"/>
            </p:cNvPicPr>
            <p:nvPr userDrawn="1"/>
          </p:nvPicPr>
          <p:blipFill>
            <a:blip r:embed="rId2"/>
            <a:stretch>
              <a:fillRect/>
            </a:stretch>
          </p:blipFill>
          <p:spPr>
            <a:xfrm>
              <a:off x="-1" y="-2"/>
              <a:ext cx="12186116" cy="6861313"/>
            </a:xfrm>
            <a:prstGeom prst="rect">
              <a:avLst/>
            </a:prstGeom>
          </p:spPr>
        </p:pic>
        <p:pic>
          <p:nvPicPr>
            <p:cNvPr id="12" name="Picture 11">
              <a:extLst>
                <a:ext uri="{FF2B5EF4-FFF2-40B4-BE49-F238E27FC236}">
                  <a16:creationId xmlns:a16="http://schemas.microsoft.com/office/drawing/2014/main" id="{CA916E28-3B64-0C4F-A3C2-012A647E25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58947" y="1068298"/>
              <a:ext cx="2350430" cy="761639"/>
            </a:xfrm>
            <a:prstGeom prst="rect">
              <a:avLst/>
            </a:prstGeom>
          </p:spPr>
        </p:pic>
        <p:cxnSp>
          <p:nvCxnSpPr>
            <p:cNvPr id="14" name="Straight Connector 13">
              <a:extLst>
                <a:ext uri="{FF2B5EF4-FFF2-40B4-BE49-F238E27FC236}">
                  <a16:creationId xmlns:a16="http://schemas.microsoft.com/office/drawing/2014/main" id="{5061144D-925C-6649-8B8D-0BA5AE873666}"/>
                </a:ext>
              </a:extLst>
            </p:cNvPr>
            <p:cNvCxnSpPr/>
            <p:nvPr userDrawn="1"/>
          </p:nvCxnSpPr>
          <p:spPr>
            <a:xfrm>
              <a:off x="5467197" y="610930"/>
              <a:ext cx="0" cy="1340042"/>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615975" y="197449"/>
            <a:ext cx="6399133"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5636759" y="1599715"/>
            <a:ext cx="3848335" cy="364759"/>
          </a:xfrm>
          <a:prstGeom prst="rect">
            <a:avLst/>
          </a:prstGeom>
        </p:spPr>
        <p:txBody>
          <a:bodyPr lIns="0" tIns="0" rIns="0" bIns="0" anchor="ctr">
            <a:noAutofit/>
          </a:bodyPr>
          <a:lstStyle>
            <a:lvl1pPr marL="0" indent="0" algn="l">
              <a:buNone/>
              <a:defRPr lang="en-US" sz="1400" b="1" kern="1200">
                <a:solidFill>
                  <a:schemeClr val="tx1">
                    <a:lumMod val="95000"/>
                    <a:lumOff val="5000"/>
                  </a:schemeClr>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8799513" y="1599711"/>
            <a:ext cx="2444074" cy="365760"/>
          </a:xfrm>
          <a:prstGeom prst="rect">
            <a:avLst/>
          </a:prstGeom>
        </p:spPr>
        <p:txBody>
          <a:bodyPr anchor="ctr">
            <a:normAutofit/>
          </a:bodyPr>
          <a:lstStyle>
            <a:lvl1pPr marL="0" indent="0">
              <a:buFontTx/>
              <a:buNone/>
              <a:defRPr sz="1400">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7" name="Straight Connector 6"/>
          <p:cNvCxnSpPr/>
          <p:nvPr userDrawn="1"/>
        </p:nvCxnSpPr>
        <p:spPr>
          <a:xfrm>
            <a:off x="8781473" y="1641764"/>
            <a:ext cx="0" cy="290945"/>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313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55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Section Break or Call Out">
    <p:bg>
      <p:bgPr>
        <a:solidFill>
          <a:srgbClr val="354CA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6"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7"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893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Break or 1 speaker title">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black">
          <a:xfrm>
            <a:off x="5557978" y="3167178"/>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168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Section Break or 2 speaker title">
    <p:spTree>
      <p:nvGrpSpPr>
        <p:cNvPr id="1" name=""/>
        <p:cNvGrpSpPr/>
        <p:nvPr/>
      </p:nvGrpSpPr>
      <p:grpSpPr>
        <a:xfrm>
          <a:off x="0" y="0"/>
          <a:ext cx="0" cy="0"/>
          <a:chOff x="0" y="0"/>
          <a:chExt cx="0" cy="0"/>
        </a:xfrm>
      </p:grpSpPr>
      <p:sp>
        <p:nvSpPr>
          <p:cNvPr id="17" name="Text Placeholder 16"/>
          <p:cNvSpPr>
            <a:spLocks noGrp="1"/>
          </p:cNvSpPr>
          <p:nvPr>
            <p:ph type="body" sz="quarter" idx="14" hasCustomPrompt="1"/>
          </p:nvPr>
        </p:nvSpPr>
        <p:spPr>
          <a:xfrm>
            <a:off x="1523604" y="5333775"/>
            <a:ext cx="9141619" cy="650875"/>
          </a:xfrm>
          <a:prstGeom prst="rect">
            <a:avLst/>
          </a:prstGeom>
        </p:spPr>
        <p:txBody>
          <a:bodyPr>
            <a:noAutofit/>
          </a:bodyPr>
          <a:lstStyle>
            <a:lvl1pPr marL="0" indent="0" algn="ctr">
              <a:buNone/>
              <a:defRPr lang="en-US" sz="2000" b="1" kern="1200" dirty="0" smtClean="0">
                <a:solidFill>
                  <a:srgbClr val="354CA1"/>
                </a:solidFill>
                <a:latin typeface="+mj-lt"/>
                <a:ea typeface="+mn-ea"/>
                <a:cs typeface="Arial" panose="020B0604020202020204" pitchFamily="34" charset="0"/>
              </a:defRPr>
            </a:lvl1pPr>
            <a:lvl2pPr marL="257175" indent="0">
              <a:buNone/>
              <a:defRPr lang="en-US" sz="1463" b="1" kern="1200" dirty="0" smtClean="0">
                <a:solidFill>
                  <a:srgbClr val="354CA1"/>
                </a:solidFill>
                <a:latin typeface="+mj-lt"/>
                <a:ea typeface="+mn-ea"/>
                <a:cs typeface="Arial" panose="020B0604020202020204" pitchFamily="34" charset="0"/>
              </a:defRPr>
            </a:lvl2pPr>
            <a:lvl3pPr marL="514350" indent="0">
              <a:buNone/>
              <a:defRPr lang="en-US" sz="1463" b="1" kern="1200" dirty="0" smtClean="0">
                <a:solidFill>
                  <a:srgbClr val="354CA1"/>
                </a:solidFill>
                <a:latin typeface="+mj-lt"/>
                <a:ea typeface="+mn-ea"/>
                <a:cs typeface="Arial" panose="020B0604020202020204" pitchFamily="34" charset="0"/>
              </a:defRPr>
            </a:lvl3pPr>
            <a:lvl4pPr marL="771525" indent="0">
              <a:buNone/>
              <a:defRPr lang="en-US" sz="1463" b="1" kern="1200" dirty="0" smtClean="0">
                <a:solidFill>
                  <a:srgbClr val="354CA1"/>
                </a:solidFill>
                <a:latin typeface="+mj-lt"/>
                <a:ea typeface="+mn-ea"/>
                <a:cs typeface="Arial" panose="020B0604020202020204" pitchFamily="34" charset="0"/>
              </a:defRPr>
            </a:lvl4pPr>
            <a:lvl5pPr marL="1028700" indent="0">
              <a:buNone/>
              <a:defRPr lang="en-US" sz="1463" b="1" kern="1200" dirty="0" smtClean="0">
                <a:solidFill>
                  <a:srgbClr val="354CA1"/>
                </a:solidFill>
                <a:latin typeface="+mj-lt"/>
                <a:ea typeface="+mn-ea"/>
                <a:cs typeface="Arial" panose="020B0604020202020204" pitchFamily="34" charset="0"/>
              </a:defRPr>
            </a:lvl5pPr>
          </a:lstStyle>
          <a:p>
            <a:pPr lvl="0"/>
            <a:r>
              <a:rPr lang="en-US" dirty="0"/>
              <a:t>Click to edit speaker name</a:t>
            </a:r>
          </a:p>
        </p:txBody>
      </p:sp>
      <p:sp>
        <p:nvSpPr>
          <p:cNvPr id="12"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619063"/>
            <a:ext cx="12188825" cy="1920939"/>
          </a:xfrm>
        </p:spPr>
        <p:txBody>
          <a:bodyPr anchor="b">
            <a:normAutofit/>
          </a:bodyPr>
          <a:lstStyle>
            <a:lvl1pPr algn="ctr">
              <a:spcBef>
                <a:spcPts val="0"/>
              </a:spcBef>
              <a:spcAft>
                <a:spcPts val="338"/>
              </a:spcAft>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4" name="Straight Connector 13">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3792883"/>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18" name="Text Placeholder 2"/>
          <p:cNvSpPr>
            <a:spLocks noGrp="1"/>
          </p:cNvSpPr>
          <p:nvPr>
            <p:ph type="body" sz="quarter" idx="12" hasCustomPrompt="1"/>
          </p:nvPr>
        </p:nvSpPr>
        <p:spPr>
          <a:xfrm>
            <a:off x="1523604" y="444353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19" name="Text Placeholder 2"/>
          <p:cNvSpPr>
            <a:spLocks noGrp="1"/>
          </p:cNvSpPr>
          <p:nvPr>
            <p:ph type="body" sz="quarter" idx="15" hasCustomPrompt="1"/>
          </p:nvPr>
        </p:nvSpPr>
        <p:spPr>
          <a:xfrm>
            <a:off x="1523604" y="598170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grpSp>
        <p:nvGrpSpPr>
          <p:cNvPr id="10" name="Group 4"/>
          <p:cNvGrpSpPr>
            <a:grpSpLocks noChangeAspect="1"/>
          </p:cNvGrpSpPr>
          <p:nvPr userDrawn="1"/>
        </p:nvGrpSpPr>
        <p:grpSpPr bwMode="black">
          <a:xfrm>
            <a:off x="5557978" y="2856029"/>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19820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4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al Section Break">
    <p:bg>
      <p:bgPr>
        <a:solidFill>
          <a:schemeClr val="accent2"/>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spcAft>
                <a:spcPts val="338"/>
              </a:spcAft>
              <a:buNone/>
              <a:defRPr lang="en-US" sz="2000" b="1"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spcAft>
                <a:spcPts val="338"/>
              </a:spcAft>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bg1"/>
                </a:solidFill>
              </a:defRPr>
            </a:lvl1pPr>
          </a:lstStyle>
          <a:p>
            <a:pPr lvl="0"/>
            <a:r>
              <a:rPr lang="en-US" dirty="0"/>
              <a:t>Click to add speaker title</a:t>
            </a:r>
          </a:p>
        </p:txBody>
      </p:sp>
      <p:grpSp>
        <p:nvGrpSpPr>
          <p:cNvPr id="7" name="Group 4"/>
          <p:cNvGrpSpPr>
            <a:grpSpLocks noChangeAspect="1"/>
          </p:cNvGrpSpPr>
          <p:nvPr userDrawn="1"/>
        </p:nvGrpSpPr>
        <p:grpSpPr bwMode="black">
          <a:xfrm>
            <a:off x="5557978" y="3202104"/>
            <a:ext cx="976799" cy="514129"/>
            <a:chOff x="1862" y="1719"/>
            <a:chExt cx="1889" cy="994"/>
          </a:xfrm>
          <a:solidFill>
            <a:schemeClr val="bg1"/>
          </a:solidFill>
        </p:grpSpPr>
        <p:sp>
          <p:nvSpPr>
            <p:cNvPr id="12"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46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normAutofit/>
          </a:bodyPr>
          <a:lstStyle>
            <a:lvl1pPr>
              <a:defRPr sz="14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27064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Righ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latin typeface="+mj-lt"/>
              </a:defRPr>
            </a:lvl1pPr>
          </a:lstStyle>
          <a:p>
            <a:r>
              <a:rPr lang="en-US"/>
              <a:t>Click to edit Master title style</a:t>
            </a:r>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304321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Content Lef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353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Title and Content">
    <p:bg>
      <p:bgPr>
        <a:solidFill>
          <a:schemeClr val="accent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0684DAE3-1891-054F-8B7F-CF901DD56EFF}"/>
              </a:ext>
            </a:extLst>
          </p:cNvPr>
          <p:cNvCxnSpPr>
            <a:cxnSpLocks/>
          </p:cNvCxnSpPr>
          <p:nvPr/>
        </p:nvCxnSpPr>
        <p:spPr>
          <a:xfrm>
            <a:off x="571355" y="671267"/>
            <a:ext cx="109699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0"/>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663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Title and Content">
    <p:bg>
      <p:bgPr>
        <a:solidFill>
          <a:srgbClr val="CC00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59084" y="256642"/>
            <a:ext cx="10969944" cy="411757"/>
          </a:xfrm>
        </p:spPr>
        <p:txBody>
          <a:bodyPr/>
          <a:lstStyle>
            <a:lvl1pPr>
              <a:defRPr>
                <a:solidFill>
                  <a:schemeClr val="bg1"/>
                </a:solidFill>
              </a:defRPr>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135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Yellow Title and Content">
    <p:bg>
      <p:bgPr>
        <a:solidFill>
          <a:schemeClr val="accent4"/>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683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Full Imag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0" y="-19187"/>
            <a:ext cx="12222928" cy="6877188"/>
          </a:xfrm>
          <a:prstGeom prst="rect">
            <a:avLst/>
          </a:prstGeom>
        </p:spPr>
      </p:pic>
      <p:sp>
        <p:nvSpPr>
          <p:cNvPr id="2" name="Title 1"/>
          <p:cNvSpPr>
            <a:spLocks noGrp="1"/>
          </p:cNvSpPr>
          <p:nvPr>
            <p:ph type="ctrTitle" hasCustomPrompt="1"/>
          </p:nvPr>
        </p:nvSpPr>
        <p:spPr>
          <a:xfrm>
            <a:off x="3199567" y="197449"/>
            <a:ext cx="8836324"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3199568" y="1599715"/>
            <a:ext cx="5734288" cy="364759"/>
          </a:xfrm>
          <a:prstGeom prst="rect">
            <a:avLst/>
          </a:prstGeom>
        </p:spPr>
        <p:txBody>
          <a:bodyPr lIns="0" tIns="0" rIns="0" bIns="0" anchor="ctr">
            <a:noAutofit/>
          </a:bodyPr>
          <a:lstStyle>
            <a:lvl1pPr marL="0" indent="0" algn="l">
              <a:buNone/>
              <a:defRPr lang="en-US" sz="1800" b="1" kern="1200">
                <a:solidFill>
                  <a:schemeClr val="bg1"/>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9171008" y="1599711"/>
            <a:ext cx="2879309" cy="365760"/>
          </a:xfrm>
          <a:prstGeom prst="rect">
            <a:avLst/>
          </a:prstGeom>
        </p:spPr>
        <p:txBody>
          <a:bodyPr anchor="ctr">
            <a:normAutofit/>
          </a:bodyPr>
          <a:lstStyle>
            <a:lvl1pPr marL="0" indent="0">
              <a:buFontTx/>
              <a:buNone/>
              <a:defRPr sz="1800">
                <a:solidFill>
                  <a:schemeClr val="bg1"/>
                </a:solidFill>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6" name="Straight Connector 15">
            <a:extLst>
              <a:ext uri="{FF2B5EF4-FFF2-40B4-BE49-F238E27FC236}">
                <a16:creationId xmlns:a16="http://schemas.microsoft.com/office/drawing/2014/main" id="{5061144D-925C-6649-8B8D-0BA5AE873666}"/>
              </a:ext>
            </a:extLst>
          </p:cNvPr>
          <p:cNvCxnSpPr/>
          <p:nvPr/>
        </p:nvCxnSpPr>
        <p:spPr>
          <a:xfrm>
            <a:off x="3034620" y="593836"/>
            <a:ext cx="0" cy="13400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1220BF2-3585-BC43-A835-8B87118913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9440"/>
          <a:stretch/>
        </p:blipFill>
        <p:spPr bwMode="ltGray">
          <a:xfrm>
            <a:off x="397669" y="868067"/>
            <a:ext cx="2255248" cy="731520"/>
          </a:xfrm>
          <a:prstGeom prst="rect">
            <a:avLst/>
          </a:prstGeom>
        </p:spPr>
      </p:pic>
      <p:cxnSp>
        <p:nvCxnSpPr>
          <p:cNvPr id="10" name="Straight Connector 9"/>
          <p:cNvCxnSpPr/>
          <p:nvPr userDrawn="1"/>
        </p:nvCxnSpPr>
        <p:spPr>
          <a:xfrm>
            <a:off x="9057698" y="1641764"/>
            <a:ext cx="0" cy="29094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671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l Title and Content">
    <p:bg>
      <p:bgPr>
        <a:solidFill>
          <a:srgbClr val="59C3C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84049" y="671267"/>
            <a:ext cx="1098263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0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2"/>
          <p:cNvSpPr>
            <a:spLocks noGrp="1"/>
          </p:cNvSpPr>
          <p:nvPr>
            <p:ph idx="1"/>
          </p:nvPr>
        </p:nvSpPr>
        <p:spPr>
          <a:xfrm>
            <a:off x="83798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0"/>
          </p:nvPr>
        </p:nvSpPr>
        <p:spPr>
          <a:xfrm>
            <a:off x="626723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30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9085" y="2113900"/>
            <a:ext cx="5156443" cy="40860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08560" y="2113903"/>
            <a:ext cx="5181838" cy="4024095"/>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514350"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9" name="Text Placeholder 6"/>
          <p:cNvSpPr>
            <a:spLocks noGrp="1"/>
          </p:cNvSpPr>
          <p:nvPr>
            <p:ph type="body" sz="quarter" idx="11"/>
          </p:nvPr>
        </p:nvSpPr>
        <p:spPr>
          <a:xfrm>
            <a:off x="6303962"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3016005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2 Column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8" name="Content Placeholder 3"/>
          <p:cNvSpPr>
            <a:spLocks noGrp="1"/>
          </p:cNvSpPr>
          <p:nvPr>
            <p:ph sz="half" idx="2"/>
          </p:nvPr>
        </p:nvSpPr>
        <p:spPr>
          <a:xfrm>
            <a:off x="749585" y="1600200"/>
            <a:ext cx="5156443" cy="45997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118060" y="1607987"/>
            <a:ext cx="5181838" cy="4530011"/>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742950" y="742950"/>
            <a:ext cx="10591800" cy="800100"/>
          </a:xfrm>
        </p:spPr>
        <p:txBody>
          <a:bodyPr/>
          <a:lstStyle>
            <a:lvl1pPr marL="0" indent="0">
              <a:buNone/>
              <a:defRPr b="1"/>
            </a:lvl1pPr>
          </a:lstStyle>
          <a:p>
            <a:pPr lvl="0"/>
            <a:r>
              <a:rPr lang="en-US"/>
              <a:t>Click to edit Master text styles</a:t>
            </a:r>
          </a:p>
        </p:txBody>
      </p:sp>
    </p:spTree>
    <p:extLst>
      <p:ext uri="{BB962C8B-B14F-4D97-AF65-F5344CB8AC3E}">
        <p14:creationId xmlns:p14="http://schemas.microsoft.com/office/powerpoint/2010/main" val="401121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s with 2 photo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70500" y="3492503"/>
            <a:ext cx="4249192" cy="269005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4033"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698283" y="3488707"/>
            <a:ext cx="4249192" cy="264929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Picture Placeholder 6"/>
          <p:cNvSpPr>
            <a:spLocks noGrp="1" noChangeAspect="1"/>
          </p:cNvSpPr>
          <p:nvPr>
            <p:ph type="pic" sz="quarter" idx="10"/>
          </p:nvPr>
        </p:nvSpPr>
        <p:spPr>
          <a:xfrm>
            <a:off x="1096249"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noChangeAspect="1"/>
          </p:cNvSpPr>
          <p:nvPr>
            <p:ph type="pic" sz="quarter" idx="11"/>
          </p:nvPr>
        </p:nvSpPr>
        <p:spPr>
          <a:xfrm>
            <a:off x="6424033"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1065212"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Tree>
    <p:extLst>
      <p:ext uri="{BB962C8B-B14F-4D97-AF65-F5344CB8AC3E}">
        <p14:creationId xmlns:p14="http://schemas.microsoft.com/office/powerpoint/2010/main" val="81404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sections with 3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749535" y="3410550"/>
            <a:ext cx="3199567" cy="2398545"/>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5" name="Text Placeholder 4"/>
          <p:cNvSpPr>
            <a:spLocks noGrp="1"/>
          </p:cNvSpPr>
          <p:nvPr>
            <p:ph type="body" sz="quarter" idx="3"/>
          </p:nvPr>
        </p:nvSpPr>
        <p:spPr>
          <a:xfrm>
            <a:off x="4406183"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406183"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749106"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1"/>
          </p:nvPr>
        </p:nvSpPr>
        <p:spPr>
          <a:xfrm>
            <a:off x="4406183"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8062830"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2" name="Content Placeholder 5"/>
          <p:cNvSpPr>
            <a:spLocks noGrp="1"/>
          </p:cNvSpPr>
          <p:nvPr>
            <p:ph sz="quarter" idx="13"/>
          </p:nvPr>
        </p:nvSpPr>
        <p:spPr>
          <a:xfrm>
            <a:off x="8062830"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3" name="Picture Placeholder 6"/>
          <p:cNvSpPr>
            <a:spLocks noGrp="1"/>
          </p:cNvSpPr>
          <p:nvPr>
            <p:ph type="pic" sz="quarter" idx="14"/>
          </p:nvPr>
        </p:nvSpPr>
        <p:spPr>
          <a:xfrm>
            <a:off x="8062830"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1505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with titles below">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1559"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10411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495061"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Picture Placeholder 6"/>
          <p:cNvSpPr>
            <a:spLocks noGrp="1"/>
          </p:cNvSpPr>
          <p:nvPr>
            <p:ph type="pic" sz="quarter" idx="12"/>
          </p:nvPr>
        </p:nvSpPr>
        <p:spPr>
          <a:xfrm>
            <a:off x="44946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idx="13"/>
          </p:nvPr>
        </p:nvSpPr>
        <p:spPr>
          <a:xfrm>
            <a:off x="7935863"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7" name="Picture Placeholder 6"/>
          <p:cNvSpPr>
            <a:spLocks noGrp="1"/>
          </p:cNvSpPr>
          <p:nvPr>
            <p:ph type="pic" sz="quarter" idx="14"/>
          </p:nvPr>
        </p:nvSpPr>
        <p:spPr>
          <a:xfrm>
            <a:off x="7935434" y="1688629"/>
            <a:ext cx="3199567" cy="219456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22413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ections with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hasCustomPrompt="1"/>
          </p:nvPr>
        </p:nvSpPr>
        <p:spPr>
          <a:xfrm>
            <a:off x="749106"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4" name="Text Placeholder 2"/>
          <p:cNvSpPr>
            <a:spLocks noGrp="1"/>
          </p:cNvSpPr>
          <p:nvPr>
            <p:ph type="body" idx="11"/>
          </p:nvPr>
        </p:nvSpPr>
        <p:spPr>
          <a:xfrm>
            <a:off x="3453500"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6" name="Picture Placeholder 6"/>
          <p:cNvSpPr>
            <a:spLocks noGrp="1"/>
          </p:cNvSpPr>
          <p:nvPr>
            <p:ph type="pic" sz="quarter" idx="13" hasCustomPrompt="1"/>
          </p:nvPr>
        </p:nvSpPr>
        <p:spPr>
          <a:xfrm>
            <a:off x="3453071"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7" name="Text Placeholder 2"/>
          <p:cNvSpPr>
            <a:spLocks noGrp="1"/>
          </p:cNvSpPr>
          <p:nvPr>
            <p:ph type="body" idx="14"/>
          </p:nvPr>
        </p:nvSpPr>
        <p:spPr>
          <a:xfrm>
            <a:off x="6195986"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9" name="Picture Placeholder 6"/>
          <p:cNvSpPr>
            <a:spLocks noGrp="1"/>
          </p:cNvSpPr>
          <p:nvPr>
            <p:ph type="pic" sz="quarter" idx="16" hasCustomPrompt="1"/>
          </p:nvPr>
        </p:nvSpPr>
        <p:spPr>
          <a:xfrm>
            <a:off x="6195555"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20" name="Text Placeholder 2"/>
          <p:cNvSpPr>
            <a:spLocks noGrp="1"/>
          </p:cNvSpPr>
          <p:nvPr>
            <p:ph type="body" idx="17"/>
          </p:nvPr>
        </p:nvSpPr>
        <p:spPr>
          <a:xfrm>
            <a:off x="8938473"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2" name="Picture Placeholder 6"/>
          <p:cNvSpPr>
            <a:spLocks noGrp="1"/>
          </p:cNvSpPr>
          <p:nvPr>
            <p:ph type="pic" sz="quarter" idx="19" hasCustomPrompt="1"/>
          </p:nvPr>
        </p:nvSpPr>
        <p:spPr>
          <a:xfrm>
            <a:off x="8938042"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8" name="Text Placeholder 7"/>
          <p:cNvSpPr>
            <a:spLocks noGrp="1"/>
          </p:cNvSpPr>
          <p:nvPr>
            <p:ph type="body" sz="quarter" idx="20"/>
          </p:nvPr>
        </p:nvSpPr>
        <p:spPr>
          <a:xfrm>
            <a:off x="74910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3" name="Text Placeholder 7"/>
          <p:cNvSpPr>
            <a:spLocks noGrp="1"/>
          </p:cNvSpPr>
          <p:nvPr>
            <p:ph type="body" sz="quarter" idx="21"/>
          </p:nvPr>
        </p:nvSpPr>
        <p:spPr>
          <a:xfrm>
            <a:off x="3453500"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4" name="Text Placeholder 7"/>
          <p:cNvSpPr>
            <a:spLocks noGrp="1"/>
          </p:cNvSpPr>
          <p:nvPr>
            <p:ph type="body" sz="quarter" idx="22"/>
          </p:nvPr>
        </p:nvSpPr>
        <p:spPr>
          <a:xfrm>
            <a:off x="619598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5" name="Text Placeholder 7"/>
          <p:cNvSpPr>
            <a:spLocks noGrp="1"/>
          </p:cNvSpPr>
          <p:nvPr>
            <p:ph type="body" sz="quarter" idx="23"/>
          </p:nvPr>
        </p:nvSpPr>
        <p:spPr>
          <a:xfrm>
            <a:off x="8938473"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5659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ections with 3 photos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72894" y="143033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072894" y="1849623"/>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2653607" y="1430337"/>
            <a:ext cx="1371243" cy="137160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072894" y="2982913"/>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Content Placeholder 3"/>
          <p:cNvSpPr>
            <a:spLocks noGrp="1"/>
          </p:cNvSpPr>
          <p:nvPr>
            <p:ph sz="half" idx="12"/>
          </p:nvPr>
        </p:nvSpPr>
        <p:spPr>
          <a:xfrm>
            <a:off x="4072894" y="3402199"/>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6" name="Picture Placeholder 6"/>
          <p:cNvSpPr>
            <a:spLocks noGrp="1"/>
          </p:cNvSpPr>
          <p:nvPr>
            <p:ph type="pic" sz="quarter" idx="13"/>
          </p:nvPr>
        </p:nvSpPr>
        <p:spPr>
          <a:xfrm>
            <a:off x="2653607" y="2982912"/>
            <a:ext cx="1371243" cy="1371600"/>
          </a:xfrm>
          <a:prstGeom prst="rect">
            <a:avLst/>
          </a:prstGeom>
        </p:spPr>
        <p:txBody>
          <a:bodyPr/>
          <a:lstStyle>
            <a:lvl1pPr marL="0" indent="0">
              <a:buNone/>
              <a:defRPr/>
            </a:lvl1pPr>
          </a:lstStyle>
          <a:p>
            <a:r>
              <a:rPr lang="en-US"/>
              <a:t>Click icon to add picture</a:t>
            </a:r>
            <a:endParaRPr lang="en-US" dirty="0"/>
          </a:p>
        </p:txBody>
      </p:sp>
      <p:sp>
        <p:nvSpPr>
          <p:cNvPr id="17" name="Text Placeholder 2"/>
          <p:cNvSpPr>
            <a:spLocks noGrp="1"/>
          </p:cNvSpPr>
          <p:nvPr>
            <p:ph type="body" idx="14"/>
          </p:nvPr>
        </p:nvSpPr>
        <p:spPr>
          <a:xfrm>
            <a:off x="4072894" y="453548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8" name="Content Placeholder 3"/>
          <p:cNvSpPr>
            <a:spLocks noGrp="1"/>
          </p:cNvSpPr>
          <p:nvPr>
            <p:ph sz="half" idx="15"/>
          </p:nvPr>
        </p:nvSpPr>
        <p:spPr>
          <a:xfrm>
            <a:off x="4072894" y="4954774"/>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9" name="Picture Placeholder 6"/>
          <p:cNvSpPr>
            <a:spLocks noGrp="1"/>
          </p:cNvSpPr>
          <p:nvPr>
            <p:ph type="pic" sz="quarter" idx="16"/>
          </p:nvPr>
        </p:nvSpPr>
        <p:spPr>
          <a:xfrm>
            <a:off x="2653607" y="4535487"/>
            <a:ext cx="1371243" cy="13716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25138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normAutofit/>
          </a:bodyPr>
          <a:lstStyle>
            <a:lvl1pPr>
              <a:defRPr sz="1400" cap="none"/>
            </a:lvl1pPr>
          </a:lstStyle>
          <a:p>
            <a:r>
              <a:rPr lang="en-US" dirty="0"/>
              <a:t>Click To Edit Master Title Style</a:t>
            </a:r>
          </a:p>
        </p:txBody>
      </p:sp>
    </p:spTree>
    <p:extLst>
      <p:ext uri="{BB962C8B-B14F-4D97-AF65-F5344CB8AC3E}">
        <p14:creationId xmlns:p14="http://schemas.microsoft.com/office/powerpoint/2010/main" val="417271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5884" y="-3313"/>
            <a:ext cx="12182943" cy="6861313"/>
            <a:chOff x="4414" y="-2485"/>
            <a:chExt cx="9139587" cy="5145985"/>
          </a:xfrm>
        </p:grpSpPr>
        <p:pic>
          <p:nvPicPr>
            <p:cNvPr id="9" name="Picture 8">
              <a:extLst>
                <a:ext uri="{FF2B5EF4-FFF2-40B4-BE49-F238E27FC236}">
                  <a16:creationId xmlns:a16="http://schemas.microsoft.com/office/drawing/2014/main" id="{6D934819-4139-3B46-BA5D-0EB3E1812D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4414" y="-2485"/>
              <a:ext cx="9139587" cy="5145985"/>
            </a:xfrm>
            <a:prstGeom prst="rect">
              <a:avLst/>
            </a:prstGeom>
          </p:spPr>
        </p:pic>
        <p:pic>
          <p:nvPicPr>
            <p:cNvPr id="10" name="Picture 9">
              <a:extLst>
                <a:ext uri="{FF2B5EF4-FFF2-40B4-BE49-F238E27FC236}">
                  <a16:creationId xmlns:a16="http://schemas.microsoft.com/office/drawing/2014/main" id="{81220BF2-3585-BC43-A835-8B8711891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6696636" y="535220"/>
              <a:ext cx="2097110" cy="411836"/>
            </a:xfrm>
            <a:prstGeom prst="rect">
              <a:avLst/>
            </a:prstGeom>
          </p:spPr>
        </p:pic>
      </p:grpSp>
      <p:sp>
        <p:nvSpPr>
          <p:cNvPr id="15" name="Rectangle 14"/>
          <p:cNvSpPr/>
          <p:nvPr/>
        </p:nvSpPr>
        <p:spPr>
          <a:xfrm>
            <a:off x="8909538" y="1594407"/>
            <a:ext cx="221536" cy="265457"/>
          </a:xfrm>
          <a:prstGeom prst="rect">
            <a:avLst/>
          </a:prstGeom>
        </p:spPr>
        <p:txBody>
          <a:bodyPr wrap="none">
            <a:spAutoFit/>
          </a:bodyPr>
          <a:lstStyle/>
          <a:p>
            <a:r>
              <a:rPr lang="en-US" sz="1125" dirty="0">
                <a:solidFill>
                  <a:schemeClr val="bg1"/>
                </a:solidFill>
                <a:latin typeface="Arial" panose="020B0604020202020204" pitchFamily="34" charset="0"/>
                <a:cs typeface="Arial" panose="020B0604020202020204" pitchFamily="34" charset="0"/>
              </a:rPr>
              <a:t>|</a:t>
            </a:r>
            <a:endParaRPr lang="en-US" sz="1125" dirty="0">
              <a:solidFill>
                <a:schemeClr val="bg1"/>
              </a:solidFill>
            </a:endParaRPr>
          </a:p>
        </p:txBody>
      </p:sp>
      <p:sp>
        <p:nvSpPr>
          <p:cNvPr id="2" name="Title 1"/>
          <p:cNvSpPr>
            <a:spLocks noGrp="1"/>
          </p:cNvSpPr>
          <p:nvPr>
            <p:ph type="ctrTitle" hasCustomPrompt="1"/>
          </p:nvPr>
        </p:nvSpPr>
        <p:spPr bwMode="auto">
          <a:xfrm>
            <a:off x="498635" y="1"/>
            <a:ext cx="8836324"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bwMode="auto">
          <a:xfrm>
            <a:off x="498634" y="1419606"/>
            <a:ext cx="8856938" cy="389740"/>
          </a:xfrm>
          <a:prstGeom prst="rect">
            <a:avLst/>
          </a:prstGeom>
        </p:spPr>
        <p:txBody>
          <a:bodyPr lIns="0" tIns="0" rIns="0" bIns="0" anchor="b">
            <a:noAutofit/>
          </a:bodyPr>
          <a:lstStyle>
            <a:lvl1pPr marL="0" indent="0" algn="l">
              <a:buNone/>
              <a:defRPr lang="en-US" sz="1800" b="1" kern="1200">
                <a:solidFill>
                  <a:schemeClr val="bg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bwMode="auto">
          <a:xfrm>
            <a:off x="484784" y="1865895"/>
            <a:ext cx="8870789" cy="566020"/>
          </a:xfrm>
          <a:prstGeom prst="rect">
            <a:avLst/>
          </a:prstGeom>
        </p:spPr>
        <p:txBody>
          <a:bodyPr lIns="0" rIns="0" anchor="t">
            <a:normAutofit/>
          </a:bodyPr>
          <a:lstStyle>
            <a:lvl1pPr marL="0" indent="0">
              <a:buFontTx/>
              <a:buNone/>
              <a:defRPr sz="1200" i="1">
                <a:solidFill>
                  <a:schemeClr val="bg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540140" y="128550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09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cap="none"/>
            </a:lvl1pPr>
          </a:lstStyle>
          <a:p>
            <a:r>
              <a:rPr lang="en-US" dirty="0"/>
              <a:t>Click To Edit Master Title Style</a:t>
            </a:r>
          </a:p>
        </p:txBody>
      </p:sp>
      <p:sp>
        <p:nvSpPr>
          <p:cNvPr id="3" name="Text Placeholder 4"/>
          <p:cNvSpPr>
            <a:spLocks noGrp="1"/>
          </p:cNvSpPr>
          <p:nvPr>
            <p:ph type="body" sz="quarter" idx="10" hasCustomPrompt="1"/>
          </p:nvPr>
        </p:nvSpPr>
        <p:spPr>
          <a:xfrm>
            <a:off x="858616" y="668401"/>
            <a:ext cx="10631784" cy="808711"/>
          </a:xfrm>
          <a:prstGeom prst="rect">
            <a:avLst/>
          </a:prstGeom>
        </p:spPr>
        <p:txBody>
          <a:bodyPr anchor="b"/>
          <a:lstStyle>
            <a:lvl1pPr marL="0" indent="0">
              <a:spcBef>
                <a:spcPts val="0"/>
              </a:spcBef>
              <a:buNone/>
              <a:defRPr b="1" cap="all" baseline="0"/>
            </a:lvl1pPr>
            <a:lvl2pPr marL="257175" indent="0">
              <a:buNone/>
              <a:defRPr/>
            </a:lvl2pPr>
            <a:lvl3pPr marL="514350" indent="0">
              <a:buNone/>
              <a:defRPr/>
            </a:lvl3pPr>
            <a:lvl4pPr marL="771525" indent="0">
              <a:buNone/>
              <a:defRPr/>
            </a:lvl4pPr>
            <a:lvl5pPr marL="1028700" indent="0">
              <a:buNone/>
              <a:defRPr/>
            </a:lvl5pPr>
          </a:lstStyle>
          <a:p>
            <a:pPr lvl="0"/>
            <a:r>
              <a:rPr lang="en-US" dirty="0"/>
              <a:t>ENTER SUBTITLE</a:t>
            </a:r>
          </a:p>
        </p:txBody>
      </p:sp>
    </p:spTree>
    <p:extLst>
      <p:ext uri="{BB962C8B-B14F-4D97-AF65-F5344CB8AC3E}">
        <p14:creationId xmlns:p14="http://schemas.microsoft.com/office/powerpoint/2010/main" val="2566779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with Title/Subtitle/Content">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hidden">
          <a:xfrm>
            <a:off x="2220109" y="0"/>
            <a:ext cx="9987762" cy="6858000"/>
          </a:xfrm>
          <a:prstGeom prst="rect">
            <a:avLst/>
          </a:prstGeom>
        </p:spPr>
      </p:pic>
      <p:cxnSp>
        <p:nvCxnSpPr>
          <p:cNvPr id="7" name="Straight Connector 6">
            <a:extLst>
              <a:ext uri="{FF2B5EF4-FFF2-40B4-BE49-F238E27FC236}">
                <a16:creationId xmlns:a16="http://schemas.microsoft.com/office/drawing/2014/main" id="{79C6FE92-E738-A94C-9AF4-F919BA9C0DF8}"/>
              </a:ext>
            </a:extLst>
          </p:cNvPr>
          <p:cNvCxnSpPr>
            <a:cxnSpLocks/>
          </p:cNvCxnSpPr>
          <p:nvPr/>
        </p:nvCxnSpPr>
        <p:spPr>
          <a:xfrm>
            <a:off x="672980" y="2739743"/>
            <a:ext cx="8683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0" hasCustomPrompt="1"/>
          </p:nvPr>
        </p:nvSpPr>
        <p:spPr>
          <a:xfrm>
            <a:off x="561832" y="419102"/>
            <a:ext cx="8224283" cy="1968500"/>
          </a:xfrm>
          <a:prstGeom prst="rect">
            <a:avLst/>
          </a:prstGeom>
        </p:spPr>
        <p:txBody>
          <a:bodyPr anchor="b">
            <a:normAutofit/>
          </a:bodyPr>
          <a:lstStyle>
            <a:lvl1pPr marL="0" indent="0">
              <a:buNone/>
              <a:defRPr sz="3200" b="1">
                <a:solidFill>
                  <a:schemeClr val="tx1"/>
                </a:solidFill>
              </a:defRPr>
            </a:lvl1pPr>
            <a:lvl5pPr>
              <a:defRPr/>
            </a:lvl5pPr>
          </a:lstStyle>
          <a:p>
            <a:pPr lvl="0"/>
            <a:r>
              <a:rPr lang="en-US" dirty="0"/>
              <a:t>Enter short </a:t>
            </a:r>
            <a:br>
              <a:rPr lang="en-US" dirty="0"/>
            </a:br>
            <a:r>
              <a:rPr lang="en-US" dirty="0"/>
              <a:t>title here</a:t>
            </a:r>
          </a:p>
        </p:txBody>
      </p:sp>
      <p:sp>
        <p:nvSpPr>
          <p:cNvPr id="13" name="Text Placeholder 11"/>
          <p:cNvSpPr>
            <a:spLocks noGrp="1"/>
          </p:cNvSpPr>
          <p:nvPr>
            <p:ph type="body" sz="quarter" idx="11" hasCustomPrompt="1"/>
          </p:nvPr>
        </p:nvSpPr>
        <p:spPr>
          <a:xfrm>
            <a:off x="561832" y="3022600"/>
            <a:ext cx="8224283" cy="558800"/>
          </a:xfrm>
          <a:prstGeom prst="rect">
            <a:avLst/>
          </a:prstGeom>
        </p:spPr>
        <p:txBody>
          <a:bodyPr>
            <a:noAutofit/>
          </a:bodyPr>
          <a:lstStyle>
            <a:lvl1pPr marL="0" indent="0">
              <a:buNone/>
              <a:defRPr sz="2000" b="1" cap="all" baseline="0">
                <a:solidFill>
                  <a:schemeClr val="tx1"/>
                </a:solidFill>
              </a:defRPr>
            </a:lvl1pPr>
            <a:lvl5pPr>
              <a:defRPr/>
            </a:lvl5pPr>
          </a:lstStyle>
          <a:p>
            <a:pPr lvl="0"/>
            <a:r>
              <a:rPr lang="en-US" dirty="0"/>
              <a:t>ENTER SUBTITLE HERE</a:t>
            </a:r>
          </a:p>
        </p:txBody>
      </p:sp>
      <p:sp>
        <p:nvSpPr>
          <p:cNvPr id="14" name="Text Placeholder 11"/>
          <p:cNvSpPr>
            <a:spLocks noGrp="1"/>
          </p:cNvSpPr>
          <p:nvPr>
            <p:ph type="body" sz="quarter" idx="12" hasCustomPrompt="1"/>
          </p:nvPr>
        </p:nvSpPr>
        <p:spPr>
          <a:xfrm>
            <a:off x="561832" y="3581401"/>
            <a:ext cx="8224283" cy="2918931"/>
          </a:xfrm>
          <a:prstGeom prst="rect">
            <a:avLst/>
          </a:prstGeom>
        </p:spPr>
        <p:txBody>
          <a:bodyPr>
            <a:noAutofit/>
          </a:bodyPr>
          <a:lstStyle>
            <a:lvl1pPr marL="0" indent="0">
              <a:spcAft>
                <a:spcPts val="338"/>
              </a:spcAft>
              <a:buNone/>
              <a:defRPr sz="1800" b="0" cap="none" baseline="0">
                <a:solidFill>
                  <a:schemeClr val="tx1"/>
                </a:solidFill>
              </a:defRPr>
            </a:lvl1pPr>
            <a:lvl5pPr>
              <a:defRPr/>
            </a:lvl5pPr>
          </a:lstStyle>
          <a:p>
            <a:pPr lvl="0"/>
            <a:r>
              <a:rPr lang="en-US" dirty="0"/>
              <a:t>ENTER text here</a:t>
            </a:r>
          </a:p>
          <a:p>
            <a:pPr lvl="0"/>
            <a:r>
              <a:rPr lang="en-US" dirty="0"/>
              <a:t>Enter you text here</a:t>
            </a:r>
          </a:p>
        </p:txBody>
      </p:sp>
      <p:grpSp>
        <p:nvGrpSpPr>
          <p:cNvPr id="56" name="Group 4"/>
          <p:cNvGrpSpPr>
            <a:grpSpLocks noChangeAspect="1"/>
          </p:cNvGrpSpPr>
          <p:nvPr userDrawn="1"/>
        </p:nvGrpSpPr>
        <p:grpSpPr bwMode="gray">
          <a:xfrm>
            <a:off x="11460796" y="6126956"/>
            <a:ext cx="544758" cy="548640"/>
            <a:chOff x="4703" y="3389"/>
            <a:chExt cx="437" cy="440"/>
          </a:xfrm>
        </p:grpSpPr>
        <p:sp>
          <p:nvSpPr>
            <p:cNvPr id="57" name="Freeform 56"/>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96"/>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97"/>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98"/>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705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with Text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4"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0" name="Group 4"/>
          <p:cNvGrpSpPr>
            <a:grpSpLocks noChangeAspect="1"/>
          </p:cNvGrpSpPr>
          <p:nvPr userDrawn="1"/>
        </p:nvGrpSpPr>
        <p:grpSpPr bwMode="gray">
          <a:xfrm>
            <a:off x="11460796" y="6126956"/>
            <a:ext cx="544758" cy="548640"/>
            <a:chOff x="4703" y="3389"/>
            <a:chExt cx="437" cy="440"/>
          </a:xfrm>
        </p:grpSpPr>
        <p:sp>
          <p:nvSpPr>
            <p:cNvPr id="51" name="Freeform 50"/>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73482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with Text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16308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with Text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91238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with Text 4">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a:solidFill>
            <a:srgbClr val="6985BB"/>
          </a:solidFill>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8041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Half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
        <p:nvSpPr>
          <p:cNvPr id="12" name="Title 11"/>
          <p:cNvSpPr>
            <a:spLocks noGrp="1"/>
          </p:cNvSpPr>
          <p:nvPr>
            <p:ph type="title" hasCustomPrompt="1"/>
          </p:nvPr>
        </p:nvSpPr>
        <p:spPr>
          <a:xfrm>
            <a:off x="7427151" y="541767"/>
            <a:ext cx="4573658" cy="2466975"/>
          </a:xfrm>
          <a:prstGeom prst="rect">
            <a:avLst/>
          </a:prstGeom>
        </p:spPr>
        <p:txBody>
          <a:bodyPr lIns="0" tIns="0" rIns="0" bIns="0" anchor="b">
            <a:normAutofit/>
          </a:bodyPr>
          <a:lstStyle>
            <a:lvl1pPr marL="0" algn="l" defTabSz="514350" rtl="0" eaLnBrk="1" latinLnBrk="0" hangingPunct="1">
              <a:lnSpc>
                <a:spcPct val="100000"/>
              </a:lnSpc>
              <a:spcBef>
                <a:spcPct val="0"/>
              </a:spcBef>
              <a:buNone/>
              <a:defRPr lang="en-US" sz="36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3"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Tree>
    <p:extLst>
      <p:ext uri="{BB962C8B-B14F-4D97-AF65-F5344CB8AC3E}">
        <p14:creationId xmlns:p14="http://schemas.microsoft.com/office/powerpoint/2010/main" val="338077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Half Image 2">
    <p:bg>
      <p:bgPr>
        <a:solidFill>
          <a:srgbClr val="CC00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6"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spcAft>
                <a:spcPts val="0"/>
              </a:spcAft>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9" name="Group 8"/>
          <p:cNvGrpSpPr/>
          <p:nvPr userDrawn="1"/>
        </p:nvGrpSpPr>
        <p:grpSpPr bwMode="invGray">
          <a:xfrm>
            <a:off x="7472005" y="5414434"/>
            <a:ext cx="1896039" cy="611717"/>
            <a:chOff x="5605463" y="4060825"/>
            <a:chExt cx="1422400" cy="458788"/>
          </a:xfrm>
        </p:grpSpPr>
        <p:sp>
          <p:nvSpPr>
            <p:cNvPr id="10"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7"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3024770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alf Image 3">
    <p:bg>
      <p:bgPr>
        <a:solidFill>
          <a:srgbClr val="354CA1"/>
        </a:solidFill>
        <a:effectLst/>
      </p:bgPr>
    </p:bg>
    <p:spTree>
      <p:nvGrpSpPr>
        <p:cNvPr id="1" name=""/>
        <p:cNvGrpSpPr/>
        <p:nvPr/>
      </p:nvGrpSpPr>
      <p:grpSpPr>
        <a:xfrm>
          <a:off x="0" y="0"/>
          <a:ext cx="0" cy="0"/>
          <a:chOff x="0" y="0"/>
          <a:chExt cx="0" cy="0"/>
        </a:xfrm>
      </p:grpSpPr>
      <p:sp>
        <p:nvSpPr>
          <p:cNvPr id="12"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accent3"/>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grpSp>
        <p:nvGrpSpPr>
          <p:cNvPr id="10" name="Group 9"/>
          <p:cNvGrpSpPr/>
          <p:nvPr userDrawn="1"/>
        </p:nvGrpSpPr>
        <p:grpSpPr bwMode="invGray">
          <a:xfrm>
            <a:off x="7472005" y="5414434"/>
            <a:ext cx="1896039" cy="611717"/>
            <a:chOff x="5605463" y="4060825"/>
            <a:chExt cx="1422400" cy="458788"/>
          </a:xfrm>
        </p:grpSpPr>
        <p:sp>
          <p:nvSpPr>
            <p:cNvPr id="16"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20"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41738382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Half Image 4">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tx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469188" y="3926980"/>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2E785B-EFA0-2246-ADCC-47C18D9DE906}"/>
              </a:ext>
            </a:extLst>
          </p:cNvPr>
          <p:cNvCxnSpPr>
            <a:cxnSpLocks/>
          </p:cNvCxnSpPr>
          <p:nvPr/>
        </p:nvCxnSpPr>
        <p:spPr>
          <a:xfrm>
            <a:off x="7469188" y="3125439"/>
            <a:ext cx="467723"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marL="0" indent="0">
              <a:spcAft>
                <a:spcPts val="0"/>
              </a:spcAft>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5" name="Text Placeholder 2"/>
          <p:cNvSpPr>
            <a:spLocks noGrp="1"/>
          </p:cNvSpPr>
          <p:nvPr>
            <p:ph type="body" sz="quarter" idx="14" hasCustomPrompt="1"/>
          </p:nvPr>
        </p:nvSpPr>
        <p:spPr>
          <a:xfrm>
            <a:off x="7427564" y="3956167"/>
            <a:ext cx="4570809" cy="1015887"/>
          </a:xfrm>
          <a:prstGeom prst="rect">
            <a:avLst/>
          </a:prstGeom>
        </p:spPr>
        <p:txBody>
          <a:bodyPr vert="horz" lIns="0" tIns="0" rIns="0" bIns="0" rtlCol="0" anchor="ctr">
            <a:noAutofit/>
          </a:bodyPr>
          <a:lstStyle>
            <a:lvl1pPr marL="0" indent="0">
              <a:spcAft>
                <a:spcPts val="0"/>
              </a:spcAft>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6"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marL="0" indent="0">
              <a:spcAft>
                <a:spcPts val="0"/>
              </a:spcAft>
              <a:buNone/>
              <a:defRPr lang="en-US" sz="1400" b="0" i="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Tree>
    <p:extLst>
      <p:ext uri="{BB962C8B-B14F-4D97-AF65-F5344CB8AC3E}">
        <p14:creationId xmlns:p14="http://schemas.microsoft.com/office/powerpoint/2010/main" val="2758901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Half Image 5">
    <p:bg>
      <p:bgPr>
        <a:solidFill>
          <a:srgbClr val="CC0035"/>
        </a:solidFill>
        <a:effectLst/>
      </p:bgPr>
    </p:bg>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bg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1" y="-3313"/>
            <a:ext cx="7021271" cy="6861313"/>
          </a:xfrm>
          <a:prstGeom prst="rect">
            <a:avLst/>
          </a:prstGeom>
        </p:spPr>
      </p:pic>
      <p:cxnSp>
        <p:nvCxnSpPr>
          <p:cNvPr id="17" name="Straight Connector 16">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8"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9"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a:buFontTx/>
              <a:buNone/>
              <a:defRPr lang="en-US" sz="1400" b="0" i="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cxnSp>
        <p:nvCxnSpPr>
          <p:cNvPr id="20" name="Straight Connector 19">
            <a:extLst>
              <a:ext uri="{FF2B5EF4-FFF2-40B4-BE49-F238E27FC236}">
                <a16:creationId xmlns:a16="http://schemas.microsoft.com/office/drawing/2014/main" id="{ED318A14-49B3-034F-A276-8010F8A0BEB7}"/>
              </a:ext>
            </a:extLst>
          </p:cNvPr>
          <p:cNvCxnSpPr>
            <a:cxnSpLocks/>
          </p:cNvCxnSpPr>
          <p:nvPr/>
        </p:nvCxnSpPr>
        <p:spPr>
          <a:xfrm>
            <a:off x="7585888" y="3926980"/>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userDrawn="1"/>
        </p:nvGrpSpPr>
        <p:grpSpPr bwMode="invGray">
          <a:xfrm>
            <a:off x="7472005" y="5414434"/>
            <a:ext cx="1896039" cy="611717"/>
            <a:chOff x="5605463" y="4060825"/>
            <a:chExt cx="1422400" cy="458788"/>
          </a:xfrm>
        </p:grpSpPr>
        <p:sp>
          <p:nvSpPr>
            <p:cNvPr id="3"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5"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7"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8"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161765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Red Section Break or Call Out">
    <p:bg>
      <p:bgPr>
        <a:solidFill>
          <a:srgbClr val="CC0035"/>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5"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mj-lt"/>
                <a:ea typeface="+mj-ea"/>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2630323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7983" y="1290323"/>
            <a:ext cx="10512862" cy="464662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1A589ED4-99A7-154B-BB72-DF40B355989E}"/>
              </a:ext>
            </a:extLst>
          </p:cNvPr>
          <p:cNvSpPr>
            <a:spLocks noGrp="1"/>
          </p:cNvSpPr>
          <p:nvPr>
            <p:ph type="title"/>
          </p:nvPr>
        </p:nvSpPr>
        <p:spPr>
          <a:xfrm>
            <a:off x="559084" y="256642"/>
            <a:ext cx="10969944" cy="411757"/>
          </a:xfrm>
          <a:prstGeom prst="rect">
            <a:avLst/>
          </a:prstGeom>
        </p:spPr>
        <p:txBody>
          <a:bodyPr vert="horz" lIns="0" tIns="45720" rIns="0" bIns="45720" rtlCol="0" anchor="ctr">
            <a:noAutofit/>
          </a:bodyPr>
          <a:lstStyle/>
          <a:p>
            <a:pPr marL="0" lvl="0"/>
            <a:r>
              <a:rPr lang="en-US"/>
              <a:t>Click to edit Master title style</a:t>
            </a:r>
            <a:endParaRPr lang="en-US" dirty="0"/>
          </a:p>
        </p:txBody>
      </p:sp>
      <p:cxnSp>
        <p:nvCxnSpPr>
          <p:cNvPr id="10" name="Straight Connector 9">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6" name="AutoShape 11"/>
          <p:cNvSpPr>
            <a:spLocks noChangeAspect="1" noChangeArrowheads="1" noTextEdit="1"/>
          </p:cNvSpPr>
          <p:nvPr/>
        </p:nvSpPr>
        <p:spPr bwMode="auto">
          <a:xfrm>
            <a:off x="10133550" y="6100770"/>
            <a:ext cx="1814039" cy="641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mn-cs"/>
            </a:endParaRPr>
          </a:p>
        </p:txBody>
      </p:sp>
      <p:grpSp>
        <p:nvGrpSpPr>
          <p:cNvPr id="12" name="Group 4"/>
          <p:cNvGrpSpPr>
            <a:grpSpLocks noChangeAspect="1"/>
          </p:cNvGrpSpPr>
          <p:nvPr userDrawn="1"/>
        </p:nvGrpSpPr>
        <p:grpSpPr bwMode="gray">
          <a:xfrm>
            <a:off x="11460796" y="6126956"/>
            <a:ext cx="544758" cy="548640"/>
            <a:chOff x="4703" y="3389"/>
            <a:chExt cx="437" cy="440"/>
          </a:xfrm>
        </p:grpSpPr>
        <p:sp>
          <p:nvSpPr>
            <p:cNvPr id="13" name="Freeform 1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3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3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3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4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4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4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3242043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6" r:id="rId4"/>
    <p:sldLayoutId id="2147483787" r:id="rId5"/>
    <p:sldLayoutId id="2147483788" r:id="rId6"/>
    <p:sldLayoutId id="2147483789" r:id="rId7"/>
    <p:sldLayoutId id="2147483790" r:id="rId8"/>
    <p:sldLayoutId id="2147483791" r:id="rId9"/>
    <p:sldLayoutId id="2147483792"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5" r:id="rId31"/>
    <p:sldLayoutId id="2147483816" r:id="rId32"/>
    <p:sldLayoutId id="2147483817" r:id="rId33"/>
    <p:sldLayoutId id="2147483818" r:id="rId34"/>
    <p:sldLayoutId id="2147483819" r:id="rId35"/>
    <p:sldLayoutId id="2147483820" r:id="rId36"/>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514350" rtl="0" eaLnBrk="1" latinLnBrk="0" hangingPunct="1">
        <a:lnSpc>
          <a:spcPct val="90000"/>
        </a:lnSpc>
        <a:spcBef>
          <a:spcPct val="0"/>
        </a:spcBef>
        <a:buNone/>
        <a:defRPr sz="1400" b="0" kern="1200" cap="none" spc="28" baseline="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0"/>
        </a:spcBef>
        <a:spcAft>
          <a:spcPts val="675"/>
        </a:spcAft>
        <a:buFont typeface="Arial" panose="020B0604020202020204" pitchFamily="34" charset="0"/>
        <a:buChar char="•"/>
        <a:defRPr sz="2000" kern="1200">
          <a:solidFill>
            <a:schemeClr val="tx1"/>
          </a:solidFill>
          <a:latin typeface="+mn-lt"/>
          <a:ea typeface="+mn-ea"/>
          <a:cs typeface="+mn-cs"/>
        </a:defRPr>
      </a:lvl1pPr>
      <a:lvl2pPr marL="385763"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2pPr>
      <a:lvl3pPr marL="642938"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3pPr>
      <a:lvl4pPr marL="900113"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4pPr>
      <a:lvl5pPr marL="1157288"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93BCC9C-F2F1-0D44-AF1F-D535A3733104}"/>
              </a:ext>
            </a:extLst>
          </p:cNvPr>
          <p:cNvSpPr>
            <a:spLocks noGrp="1"/>
          </p:cNvSpPr>
          <p:nvPr>
            <p:ph type="subTitle" idx="1"/>
          </p:nvPr>
        </p:nvSpPr>
        <p:spPr/>
        <p:txBody>
          <a:bodyPr/>
          <a:lstStyle/>
          <a:p>
            <a:r>
              <a:rPr lang="en-US" dirty="0"/>
              <a:t>By Ben Goodwin</a:t>
            </a:r>
          </a:p>
        </p:txBody>
      </p:sp>
      <p:sp>
        <p:nvSpPr>
          <p:cNvPr id="3" name="Title 2">
            <a:extLst>
              <a:ext uri="{FF2B5EF4-FFF2-40B4-BE49-F238E27FC236}">
                <a16:creationId xmlns:a16="http://schemas.microsoft.com/office/drawing/2014/main" id="{3DA173BB-638D-E343-9700-23F9EFCEBEC6}"/>
              </a:ext>
            </a:extLst>
          </p:cNvPr>
          <p:cNvSpPr>
            <a:spLocks noGrp="1"/>
          </p:cNvSpPr>
          <p:nvPr>
            <p:ph type="ctrTitle"/>
          </p:nvPr>
        </p:nvSpPr>
        <p:spPr/>
        <p:txBody>
          <a:bodyPr/>
          <a:lstStyle/>
          <a:p>
            <a:r>
              <a:rPr lang="en-US" dirty="0"/>
              <a:t>DS6390 Case Study 2: Report to Story</a:t>
            </a:r>
          </a:p>
        </p:txBody>
      </p:sp>
    </p:spTree>
    <p:extLst>
      <p:ext uri="{BB962C8B-B14F-4D97-AF65-F5344CB8AC3E}">
        <p14:creationId xmlns:p14="http://schemas.microsoft.com/office/powerpoint/2010/main" val="42224530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8C7E-3774-224C-AE1D-2407A4F8EE74}"/>
              </a:ext>
            </a:extLst>
          </p:cNvPr>
          <p:cNvSpPr>
            <a:spLocks noGrp="1"/>
          </p:cNvSpPr>
          <p:nvPr>
            <p:ph type="title"/>
          </p:nvPr>
        </p:nvSpPr>
        <p:spPr/>
        <p:txBody>
          <a:bodyPr>
            <a:normAutofit/>
          </a:bodyPr>
          <a:lstStyle/>
          <a:p>
            <a:r>
              <a:rPr lang="en-US" sz="1800" dirty="0"/>
              <a:t>1) First practice putting the takeaway for each graph into words</a:t>
            </a:r>
          </a:p>
        </p:txBody>
      </p:sp>
      <p:pic>
        <p:nvPicPr>
          <p:cNvPr id="4" name="Picture 3" descr="Chart, bar chart&#10;&#10;Description automatically generated">
            <a:extLst>
              <a:ext uri="{FF2B5EF4-FFF2-40B4-BE49-F238E27FC236}">
                <a16:creationId xmlns:a16="http://schemas.microsoft.com/office/drawing/2014/main" id="{1509D747-28AA-1A4C-BC0B-FBCF5A38F1A5}"/>
              </a:ext>
            </a:extLst>
          </p:cNvPr>
          <p:cNvPicPr>
            <a:picLocks noChangeAspect="1"/>
          </p:cNvPicPr>
          <p:nvPr/>
        </p:nvPicPr>
        <p:blipFill>
          <a:blip r:embed="rId2"/>
          <a:stretch>
            <a:fillRect/>
          </a:stretch>
        </p:blipFill>
        <p:spPr>
          <a:xfrm>
            <a:off x="559084" y="870439"/>
            <a:ext cx="4009660" cy="2834053"/>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CDF77EE0-0FB2-6446-AEF0-5BB24DD05C02}"/>
              </a:ext>
            </a:extLst>
          </p:cNvPr>
          <p:cNvPicPr>
            <a:picLocks noChangeAspect="1"/>
          </p:cNvPicPr>
          <p:nvPr/>
        </p:nvPicPr>
        <p:blipFill>
          <a:blip r:embed="rId3"/>
          <a:stretch>
            <a:fillRect/>
          </a:stretch>
        </p:blipFill>
        <p:spPr>
          <a:xfrm>
            <a:off x="573530" y="3773167"/>
            <a:ext cx="3995214" cy="2828191"/>
          </a:xfrm>
          <a:prstGeom prst="rect">
            <a:avLst/>
          </a:prstGeom>
        </p:spPr>
      </p:pic>
      <p:sp>
        <p:nvSpPr>
          <p:cNvPr id="7" name="TextBox 6">
            <a:extLst>
              <a:ext uri="{FF2B5EF4-FFF2-40B4-BE49-F238E27FC236}">
                <a16:creationId xmlns:a16="http://schemas.microsoft.com/office/drawing/2014/main" id="{A6183408-D75F-A640-BFFF-46F2FC30B1E8}"/>
              </a:ext>
            </a:extLst>
          </p:cNvPr>
          <p:cNvSpPr txBox="1"/>
          <p:nvPr/>
        </p:nvSpPr>
        <p:spPr>
          <a:xfrm>
            <a:off x="4911969" y="973015"/>
            <a:ext cx="5650523" cy="2862322"/>
          </a:xfrm>
          <a:prstGeom prst="rect">
            <a:avLst/>
          </a:prstGeom>
          <a:noFill/>
        </p:spPr>
        <p:txBody>
          <a:bodyPr wrap="square" rtlCol="0">
            <a:spAutoFit/>
          </a:bodyPr>
          <a:lstStyle/>
          <a:p>
            <a:r>
              <a:rPr lang="en-US" dirty="0"/>
              <a:t>“Monthly Ticket Volume by Channel: Last 12 Months”</a:t>
            </a:r>
          </a:p>
          <a:p>
            <a:endParaRPr lang="en-US" dirty="0"/>
          </a:p>
          <a:p>
            <a:r>
              <a:rPr lang="en-US" dirty="0"/>
              <a:t>This chart is visualizing the monthly ticket volume totals broken down into channels.  Those channels are in person, telephone, email, webform, and </a:t>
            </a:r>
            <a:r>
              <a:rPr lang="en-US" dirty="0" err="1"/>
              <a:t>avg.daily</a:t>
            </a:r>
            <a:r>
              <a:rPr lang="en-US" dirty="0"/>
              <a:t> volume.  This chart seeks to show the overall trend of ticket volume, while also being broken down by channel by using a stacked bar chart.  The takeaway: Ticket volume is consistent year-round; the breakdown of channels varies during the time period. </a:t>
            </a:r>
          </a:p>
        </p:txBody>
      </p:sp>
      <p:sp>
        <p:nvSpPr>
          <p:cNvPr id="8" name="TextBox 7">
            <a:extLst>
              <a:ext uri="{FF2B5EF4-FFF2-40B4-BE49-F238E27FC236}">
                <a16:creationId xmlns:a16="http://schemas.microsoft.com/office/drawing/2014/main" id="{6D77941A-A696-B843-A9D0-1147C647314C}"/>
              </a:ext>
            </a:extLst>
          </p:cNvPr>
          <p:cNvSpPr txBox="1"/>
          <p:nvPr/>
        </p:nvSpPr>
        <p:spPr>
          <a:xfrm>
            <a:off x="4911969" y="4139953"/>
            <a:ext cx="5849815" cy="1754326"/>
          </a:xfrm>
          <a:prstGeom prst="rect">
            <a:avLst/>
          </a:prstGeom>
          <a:noFill/>
        </p:spPr>
        <p:txBody>
          <a:bodyPr wrap="square" rtlCol="0">
            <a:spAutoFit/>
          </a:bodyPr>
          <a:lstStyle/>
          <a:p>
            <a:r>
              <a:rPr lang="en-US" dirty="0"/>
              <a:t>“Work-in-Process inventory level at month-end.”  This visualization aims to show the audience a few pieces of information including the breakdown of work-in-process inventory.  It also shows a target line of how the goal was exceeded or missed.  The takeaway: The target inventory level is usually not met.  </a:t>
            </a:r>
          </a:p>
        </p:txBody>
      </p:sp>
    </p:spTree>
    <p:extLst>
      <p:ext uri="{BB962C8B-B14F-4D97-AF65-F5344CB8AC3E}">
        <p14:creationId xmlns:p14="http://schemas.microsoft.com/office/powerpoint/2010/main" val="36479658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8C7E-3774-224C-AE1D-2407A4F8EE74}"/>
              </a:ext>
            </a:extLst>
          </p:cNvPr>
          <p:cNvSpPr>
            <a:spLocks noGrp="1"/>
          </p:cNvSpPr>
          <p:nvPr>
            <p:ph type="title"/>
          </p:nvPr>
        </p:nvSpPr>
        <p:spPr/>
        <p:txBody>
          <a:bodyPr>
            <a:normAutofit/>
          </a:bodyPr>
          <a:lstStyle/>
          <a:p>
            <a:r>
              <a:rPr lang="en-US" sz="1800" dirty="0"/>
              <a:t>1) First practice putting the takeaway for each graph into words</a:t>
            </a:r>
          </a:p>
        </p:txBody>
      </p:sp>
      <p:sp>
        <p:nvSpPr>
          <p:cNvPr id="7" name="TextBox 6">
            <a:extLst>
              <a:ext uri="{FF2B5EF4-FFF2-40B4-BE49-F238E27FC236}">
                <a16:creationId xmlns:a16="http://schemas.microsoft.com/office/drawing/2014/main" id="{A6183408-D75F-A640-BFFF-46F2FC30B1E8}"/>
              </a:ext>
            </a:extLst>
          </p:cNvPr>
          <p:cNvSpPr txBox="1"/>
          <p:nvPr/>
        </p:nvSpPr>
        <p:spPr>
          <a:xfrm>
            <a:off x="4911969" y="973015"/>
            <a:ext cx="5650523" cy="2308324"/>
          </a:xfrm>
          <a:prstGeom prst="rect">
            <a:avLst/>
          </a:prstGeom>
          <a:noFill/>
        </p:spPr>
        <p:txBody>
          <a:bodyPr wrap="square" rtlCol="0">
            <a:spAutoFit/>
          </a:bodyPr>
          <a:lstStyle/>
          <a:p>
            <a:r>
              <a:rPr lang="en-US" dirty="0"/>
              <a:t>“% of Requests Within Standard Service levels”</a:t>
            </a:r>
          </a:p>
          <a:p>
            <a:endParaRPr lang="en-US" dirty="0"/>
          </a:p>
          <a:p>
            <a:r>
              <a:rPr lang="en-US" dirty="0"/>
              <a:t>This chart is visualizing a projected goal of anticipated service levels vs the actual level of service delivered.  This chart follows the data over the course of the year.  The takeaway: During first half of year % of requests were below standard service levels, but the trend changes mid-year.</a:t>
            </a:r>
          </a:p>
        </p:txBody>
      </p:sp>
      <p:sp>
        <p:nvSpPr>
          <p:cNvPr id="8" name="TextBox 7">
            <a:extLst>
              <a:ext uri="{FF2B5EF4-FFF2-40B4-BE49-F238E27FC236}">
                <a16:creationId xmlns:a16="http://schemas.microsoft.com/office/drawing/2014/main" id="{6D77941A-A696-B843-A9D0-1147C647314C}"/>
              </a:ext>
            </a:extLst>
          </p:cNvPr>
          <p:cNvSpPr txBox="1"/>
          <p:nvPr/>
        </p:nvSpPr>
        <p:spPr>
          <a:xfrm>
            <a:off x="4994031" y="3773167"/>
            <a:ext cx="5849815" cy="1754326"/>
          </a:xfrm>
          <a:prstGeom prst="rect">
            <a:avLst/>
          </a:prstGeom>
          <a:noFill/>
        </p:spPr>
        <p:txBody>
          <a:bodyPr wrap="square" rtlCol="0">
            <a:spAutoFit/>
          </a:bodyPr>
          <a:lstStyle/>
          <a:p>
            <a:r>
              <a:rPr lang="en-US" dirty="0"/>
              <a:t>“Front Office Reachability % and average”. The visualization aims to show what percentage of time the front office is available and secondarily the chart shows the average time to answer.  The takeaway: Front office achieves greater than 95% reachability and average answer speed on average exceeds goal. </a:t>
            </a:r>
          </a:p>
        </p:txBody>
      </p:sp>
      <p:pic>
        <p:nvPicPr>
          <p:cNvPr id="5" name="Picture 4" descr="Graphical user interface, application&#10;&#10;Description automatically generated">
            <a:extLst>
              <a:ext uri="{FF2B5EF4-FFF2-40B4-BE49-F238E27FC236}">
                <a16:creationId xmlns:a16="http://schemas.microsoft.com/office/drawing/2014/main" id="{ED5EC979-6CEC-2247-9200-1700AACDCEB2}"/>
              </a:ext>
            </a:extLst>
          </p:cNvPr>
          <p:cNvPicPr>
            <a:picLocks noChangeAspect="1"/>
          </p:cNvPicPr>
          <p:nvPr/>
        </p:nvPicPr>
        <p:blipFill>
          <a:blip r:embed="rId2"/>
          <a:stretch>
            <a:fillRect/>
          </a:stretch>
        </p:blipFill>
        <p:spPr>
          <a:xfrm>
            <a:off x="559084" y="704080"/>
            <a:ext cx="3995214" cy="2846194"/>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68A9FA42-6658-0143-96E5-26E27C1AB30A}"/>
              </a:ext>
            </a:extLst>
          </p:cNvPr>
          <p:cNvPicPr>
            <a:picLocks noChangeAspect="1"/>
          </p:cNvPicPr>
          <p:nvPr/>
        </p:nvPicPr>
        <p:blipFill>
          <a:blip r:embed="rId3"/>
          <a:stretch>
            <a:fillRect/>
          </a:stretch>
        </p:blipFill>
        <p:spPr>
          <a:xfrm>
            <a:off x="496437" y="3585955"/>
            <a:ext cx="4057861" cy="2887737"/>
          </a:xfrm>
          <a:prstGeom prst="rect">
            <a:avLst/>
          </a:prstGeom>
        </p:spPr>
      </p:pic>
    </p:spTree>
    <p:extLst>
      <p:ext uri="{BB962C8B-B14F-4D97-AF65-F5344CB8AC3E}">
        <p14:creationId xmlns:p14="http://schemas.microsoft.com/office/powerpoint/2010/main" val="69514029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8C7E-3774-224C-AE1D-2407A4F8EE74}"/>
              </a:ext>
            </a:extLst>
          </p:cNvPr>
          <p:cNvSpPr>
            <a:spLocks noGrp="1"/>
          </p:cNvSpPr>
          <p:nvPr>
            <p:ph type="title"/>
          </p:nvPr>
        </p:nvSpPr>
        <p:spPr/>
        <p:txBody>
          <a:bodyPr>
            <a:normAutofit/>
          </a:bodyPr>
          <a:lstStyle/>
          <a:p>
            <a:r>
              <a:rPr lang="en-US" sz="1800" dirty="0"/>
              <a:t>2) Do we need all this data?</a:t>
            </a:r>
          </a:p>
        </p:txBody>
      </p:sp>
      <p:sp>
        <p:nvSpPr>
          <p:cNvPr id="3" name="TextBox 2">
            <a:extLst>
              <a:ext uri="{FF2B5EF4-FFF2-40B4-BE49-F238E27FC236}">
                <a16:creationId xmlns:a16="http://schemas.microsoft.com/office/drawing/2014/main" id="{115935DD-6207-D042-9F8B-1D776CE654D0}"/>
              </a:ext>
            </a:extLst>
          </p:cNvPr>
          <p:cNvSpPr txBox="1"/>
          <p:nvPr/>
        </p:nvSpPr>
        <p:spPr>
          <a:xfrm>
            <a:off x="499574" y="785446"/>
            <a:ext cx="1128932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Lots of data is contained in the four charts- some of which may be repetitive and unnecessary.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story I am interested in telling: How is our company responding to all the tickets through the different channels and how quickly can we respond to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we aim on telling a story of ticket volume and the company's ability to handle and respond to all these tickets, I believe that the charts below tell the best and most compelling story regarding the story I have chosen.  </a:t>
            </a:r>
          </a:p>
          <a:p>
            <a:endParaRPr lang="en-US" dirty="0"/>
          </a:p>
          <a:p>
            <a:pPr marL="285750" indent="-285750">
              <a:buFont typeface="Arial" panose="020B0604020202020204" pitchFamily="34" charset="0"/>
              <a:buChar char="•"/>
            </a:pPr>
            <a:endParaRPr lang="en-US" b="1" dirty="0"/>
          </a:p>
        </p:txBody>
      </p:sp>
      <p:pic>
        <p:nvPicPr>
          <p:cNvPr id="6" name="Picture 5" descr="Chart, bar chart&#10;&#10;Description automatically generated">
            <a:extLst>
              <a:ext uri="{FF2B5EF4-FFF2-40B4-BE49-F238E27FC236}">
                <a16:creationId xmlns:a16="http://schemas.microsoft.com/office/drawing/2014/main" id="{379E733F-A2F8-B24D-B4A4-04FB38E20C5E}"/>
              </a:ext>
            </a:extLst>
          </p:cNvPr>
          <p:cNvPicPr>
            <a:picLocks noChangeAspect="1"/>
          </p:cNvPicPr>
          <p:nvPr/>
        </p:nvPicPr>
        <p:blipFill>
          <a:blip r:embed="rId2"/>
          <a:stretch>
            <a:fillRect/>
          </a:stretch>
        </p:blipFill>
        <p:spPr>
          <a:xfrm>
            <a:off x="6044056" y="3178708"/>
            <a:ext cx="4851400" cy="342900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113D7938-851D-634B-ADAB-718E496AA227}"/>
              </a:ext>
            </a:extLst>
          </p:cNvPr>
          <p:cNvPicPr>
            <a:picLocks noChangeAspect="1"/>
          </p:cNvPicPr>
          <p:nvPr/>
        </p:nvPicPr>
        <p:blipFill>
          <a:blip r:embed="rId3"/>
          <a:stretch>
            <a:fillRect/>
          </a:stretch>
        </p:blipFill>
        <p:spPr>
          <a:xfrm>
            <a:off x="399928" y="3185058"/>
            <a:ext cx="4800600" cy="3416300"/>
          </a:xfrm>
          <a:prstGeom prst="rect">
            <a:avLst/>
          </a:prstGeom>
        </p:spPr>
      </p:pic>
    </p:spTree>
    <p:extLst>
      <p:ext uri="{BB962C8B-B14F-4D97-AF65-F5344CB8AC3E}">
        <p14:creationId xmlns:p14="http://schemas.microsoft.com/office/powerpoint/2010/main" val="421004517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8C7E-3774-224C-AE1D-2407A4F8EE74}"/>
              </a:ext>
            </a:extLst>
          </p:cNvPr>
          <p:cNvSpPr>
            <a:spLocks noGrp="1"/>
          </p:cNvSpPr>
          <p:nvPr>
            <p:ph type="title"/>
          </p:nvPr>
        </p:nvSpPr>
        <p:spPr/>
        <p:txBody>
          <a:bodyPr>
            <a:normAutofit/>
          </a:bodyPr>
          <a:lstStyle/>
          <a:p>
            <a:r>
              <a:rPr lang="en-US" sz="1800" dirty="0"/>
              <a:t>2) Do we need all this data?</a:t>
            </a:r>
          </a:p>
        </p:txBody>
      </p:sp>
      <p:sp>
        <p:nvSpPr>
          <p:cNvPr id="3" name="TextBox 2">
            <a:extLst>
              <a:ext uri="{FF2B5EF4-FFF2-40B4-BE49-F238E27FC236}">
                <a16:creationId xmlns:a16="http://schemas.microsoft.com/office/drawing/2014/main" id="{115935DD-6207-D042-9F8B-1D776CE654D0}"/>
              </a:ext>
            </a:extLst>
          </p:cNvPr>
          <p:cNvSpPr txBox="1"/>
          <p:nvPr/>
        </p:nvSpPr>
        <p:spPr>
          <a:xfrm>
            <a:off x="644769" y="1125415"/>
            <a:ext cx="11289323" cy="646331"/>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b="1" dirty="0"/>
          </a:p>
        </p:txBody>
      </p:sp>
      <p:pic>
        <p:nvPicPr>
          <p:cNvPr id="6" name="Picture 5" descr="Chart, bar chart&#10;&#10;Description automatically generated">
            <a:extLst>
              <a:ext uri="{FF2B5EF4-FFF2-40B4-BE49-F238E27FC236}">
                <a16:creationId xmlns:a16="http://schemas.microsoft.com/office/drawing/2014/main" id="{379E733F-A2F8-B24D-B4A4-04FB38E20C5E}"/>
              </a:ext>
            </a:extLst>
          </p:cNvPr>
          <p:cNvPicPr>
            <a:picLocks noChangeAspect="1"/>
          </p:cNvPicPr>
          <p:nvPr/>
        </p:nvPicPr>
        <p:blipFill>
          <a:blip r:embed="rId2"/>
          <a:stretch>
            <a:fillRect/>
          </a:stretch>
        </p:blipFill>
        <p:spPr>
          <a:xfrm>
            <a:off x="6044056" y="3178708"/>
            <a:ext cx="4851400" cy="342900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113D7938-851D-634B-ADAB-718E496AA227}"/>
              </a:ext>
            </a:extLst>
          </p:cNvPr>
          <p:cNvPicPr>
            <a:picLocks noChangeAspect="1"/>
          </p:cNvPicPr>
          <p:nvPr/>
        </p:nvPicPr>
        <p:blipFill>
          <a:blip r:embed="rId3"/>
          <a:stretch>
            <a:fillRect/>
          </a:stretch>
        </p:blipFill>
        <p:spPr>
          <a:xfrm>
            <a:off x="399928" y="3185058"/>
            <a:ext cx="4800600" cy="3416300"/>
          </a:xfrm>
          <a:prstGeom prst="rect">
            <a:avLst/>
          </a:prstGeom>
        </p:spPr>
      </p:pic>
      <p:sp>
        <p:nvSpPr>
          <p:cNvPr id="4" name="TextBox 3">
            <a:extLst>
              <a:ext uri="{FF2B5EF4-FFF2-40B4-BE49-F238E27FC236}">
                <a16:creationId xmlns:a16="http://schemas.microsoft.com/office/drawing/2014/main" id="{B60770EB-1CE6-9E4C-874D-91DA82817BFE}"/>
              </a:ext>
            </a:extLst>
          </p:cNvPr>
          <p:cNvSpPr txBox="1"/>
          <p:nvPr/>
        </p:nvSpPr>
        <p:spPr>
          <a:xfrm>
            <a:off x="559084" y="668399"/>
            <a:ext cx="1096994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If I am focused on these question at hand.  The charts below tell the most compelling visual story of that question.  The first chart answers the question of the company’s ability to answer and respond to those requests.  Not only measuring their ability to respond to calls, but how quickly and how often they were available.  </a:t>
            </a:r>
          </a:p>
          <a:p>
            <a:pPr marL="285750" indent="-285750">
              <a:buFont typeface="Arial" panose="020B0604020202020204" pitchFamily="34" charset="0"/>
              <a:buChar char="•"/>
            </a:pPr>
            <a:r>
              <a:rPr lang="en-US" dirty="0"/>
              <a:t>The second chart tells the other side of this story.  This chart breaks down each of the channels and how they change over time.  </a:t>
            </a:r>
          </a:p>
          <a:p>
            <a:pPr marL="285750" indent="-285750">
              <a:buFont typeface="Arial" panose="020B0604020202020204" pitchFamily="34" charset="0"/>
              <a:buChar char="•"/>
            </a:pPr>
            <a:r>
              <a:rPr lang="en-US" dirty="0"/>
              <a:t>As previously stated, these charts tell the same story, but from different sides.  </a:t>
            </a:r>
          </a:p>
        </p:txBody>
      </p:sp>
    </p:spTree>
    <p:extLst>
      <p:ext uri="{BB962C8B-B14F-4D97-AF65-F5344CB8AC3E}">
        <p14:creationId xmlns:p14="http://schemas.microsoft.com/office/powerpoint/2010/main" val="375499509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5675-3ECD-0D4E-9F41-A13E1664CA78}"/>
              </a:ext>
            </a:extLst>
          </p:cNvPr>
          <p:cNvSpPr>
            <a:spLocks noGrp="1"/>
          </p:cNvSpPr>
          <p:nvPr>
            <p:ph type="title"/>
          </p:nvPr>
        </p:nvSpPr>
        <p:spPr/>
        <p:txBody>
          <a:bodyPr>
            <a:normAutofit/>
          </a:bodyPr>
          <a:lstStyle/>
          <a:p>
            <a:r>
              <a:rPr lang="en-US" sz="1800" dirty="0"/>
              <a:t>3) How would you show the data? </a:t>
            </a:r>
          </a:p>
        </p:txBody>
      </p:sp>
      <p:graphicFrame>
        <p:nvGraphicFramePr>
          <p:cNvPr id="3" name="Chart 2">
            <a:extLst>
              <a:ext uri="{FF2B5EF4-FFF2-40B4-BE49-F238E27FC236}">
                <a16:creationId xmlns:a16="http://schemas.microsoft.com/office/drawing/2014/main" id="{BD55867E-4C7B-F147-B285-0DF3929D1E42}"/>
              </a:ext>
            </a:extLst>
          </p:cNvPr>
          <p:cNvGraphicFramePr>
            <a:graphicFrameLocks/>
          </p:cNvGraphicFramePr>
          <p:nvPr>
            <p:extLst>
              <p:ext uri="{D42A27DB-BD31-4B8C-83A1-F6EECF244321}">
                <p14:modId xmlns:p14="http://schemas.microsoft.com/office/powerpoint/2010/main" val="912348339"/>
              </p:ext>
            </p:extLst>
          </p:nvPr>
        </p:nvGraphicFramePr>
        <p:xfrm>
          <a:off x="1933976" y="1137138"/>
          <a:ext cx="8320872" cy="51877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78908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527EB-4F75-D646-96B1-EF15707EBAFF}"/>
              </a:ext>
            </a:extLst>
          </p:cNvPr>
          <p:cNvSpPr>
            <a:spLocks noGrp="1"/>
          </p:cNvSpPr>
          <p:nvPr>
            <p:ph type="title"/>
          </p:nvPr>
        </p:nvSpPr>
        <p:spPr/>
        <p:txBody>
          <a:bodyPr>
            <a:normAutofit/>
          </a:bodyPr>
          <a:lstStyle/>
          <a:p>
            <a:r>
              <a:rPr lang="en-US" sz="1900" dirty="0"/>
              <a:t>How will you incorporate words? </a:t>
            </a:r>
          </a:p>
        </p:txBody>
      </p:sp>
      <p:sp>
        <p:nvSpPr>
          <p:cNvPr id="3" name="TextBox 2">
            <a:extLst>
              <a:ext uri="{FF2B5EF4-FFF2-40B4-BE49-F238E27FC236}">
                <a16:creationId xmlns:a16="http://schemas.microsoft.com/office/drawing/2014/main" id="{2C2BC43B-D343-724C-ADB5-6ACB1C88C722}"/>
              </a:ext>
            </a:extLst>
          </p:cNvPr>
          <p:cNvSpPr txBox="1"/>
          <p:nvPr/>
        </p:nvSpPr>
        <p:spPr>
          <a:xfrm>
            <a:off x="644769" y="1019908"/>
            <a:ext cx="1057421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visual shows that as overall channel volume increases, front office reliability actually decreases.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important because during the middle of the year as the cumulative channel volume increases, the front office has an issue keeping up with the reliability.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front office reliability should be increased during these busy months</a:t>
            </a:r>
          </a:p>
        </p:txBody>
      </p:sp>
    </p:spTree>
    <p:extLst>
      <p:ext uri="{BB962C8B-B14F-4D97-AF65-F5344CB8AC3E}">
        <p14:creationId xmlns:p14="http://schemas.microsoft.com/office/powerpoint/2010/main" val="25953826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DRAFT-Marcom-New-Brand-Template-2019-DRAFT-v1.5">
  <a:themeElements>
    <a:clrScheme name="Custom 1">
      <a:dk1>
        <a:srgbClr val="000000"/>
      </a:dk1>
      <a:lt1>
        <a:sysClr val="window" lastClr="FFFFFF"/>
      </a:lt1>
      <a:dk2>
        <a:srgbClr val="000000"/>
      </a:dk2>
      <a:lt2>
        <a:srgbClr val="E7E6E6"/>
      </a:lt2>
      <a:accent1>
        <a:srgbClr val="354CA1"/>
      </a:accent1>
      <a:accent2>
        <a:srgbClr val="CC0035"/>
      </a:accent2>
      <a:accent3>
        <a:srgbClr val="F9C80E"/>
      </a:accent3>
      <a:accent4>
        <a:srgbClr val="FF1053"/>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Brand Styleguide-template.pptx" id="{AAC239A1-C9C6-48F7-948A-CD97C42D0AF7}" vid="{59AB1950-129A-41F8-9EAD-B368FC9CB496}"/>
    </a:ext>
  </a:extLst>
</a:theme>
</file>

<file path=ppt/theme/theme2.xml><?xml version="1.0" encoding="utf-8"?>
<a:theme xmlns:a="http://schemas.openxmlformats.org/drawingml/2006/main" name="Office Theme">
  <a:themeElements>
    <a:clrScheme name="SMU 2019">
      <a:dk1>
        <a:srgbClr val="000000"/>
      </a:dk1>
      <a:lt1>
        <a:sysClr val="window" lastClr="FFFFFF"/>
      </a:lt1>
      <a:dk2>
        <a:srgbClr val="000000"/>
      </a:dk2>
      <a:lt2>
        <a:srgbClr val="E7E6E6"/>
      </a:lt2>
      <a:accent1>
        <a:srgbClr val="354CA1"/>
      </a:accent1>
      <a:accent2>
        <a:srgbClr val="CC0035"/>
      </a:accent2>
      <a:accent3>
        <a:srgbClr val="FF1053"/>
      </a:accent3>
      <a:accent4>
        <a:srgbClr val="F9C80E"/>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 dockstate="right" visibility="0" width="350"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F46F5C60-735F-426F-B739-20E46EBD2D24}">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64C9A25-6582-43EF-B99F-F947905DA784}">
  <we:reference id="wa104178141" version="3.10.0.197" store="en-US" storeType="OMEX"/>
  <we:alternateReferences>
    <we:reference id="WA104178141" version="3.10.0.197"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F5F422E-648B-48B0-8D72-60FE1CC6659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F0B89F5-F4A8-442B-9F20-172DE3AC2A60}">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DRAFT-Marcom-New-Brand-Template-2019-DRAFT-v1</Template>
  <TotalTime>129</TotalTime>
  <Words>579</Words>
  <Application>Microsoft Macintosh PowerPoint</Application>
  <PresentationFormat>Custom</PresentationFormat>
  <Paragraphs>30</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Courier New</vt:lpstr>
      <vt:lpstr>DRAFT-Marcom-New-Brand-Template-2019-DRAFT-v1.5</vt:lpstr>
      <vt:lpstr>DS6390 Case Study 2: Report to Story</vt:lpstr>
      <vt:lpstr>1) First practice putting the takeaway for each graph into words</vt:lpstr>
      <vt:lpstr>1) First practice putting the takeaway for each graph into words</vt:lpstr>
      <vt:lpstr>2) Do we need all this data?</vt:lpstr>
      <vt:lpstr>2) Do we need all this data?</vt:lpstr>
      <vt:lpstr>3) How would you show the data? </vt:lpstr>
      <vt:lpstr>How will you incorporate words?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DS6390 Case Study 2: Report to Story</dc:title>
  <dc:creator>Goodwin, Ben</dc:creator>
  <cp:lastModifiedBy>Goodwin, Ben</cp:lastModifiedBy>
  <cp:revision>7</cp:revision>
  <cp:lastPrinted>2019-05-15T16:46:10Z</cp:lastPrinted>
  <dcterms:created xsi:type="dcterms:W3CDTF">2021-07-11T21:27:26Z</dcterms:created>
  <dcterms:modified xsi:type="dcterms:W3CDTF">2021-07-11T23:36:52Z</dcterms:modified>
</cp:coreProperties>
</file>